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4664"/>
            <a:ext cx="7992888" cy="5832648"/>
          </a:xfrm>
        </p:spPr>
        <p:txBody>
          <a:bodyPr>
            <a:normAutofit/>
          </a:bodyPr>
          <a:lstStyle/>
          <a:p>
            <a:endParaRPr lang="ru-RU" b="1" i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r>
              <a:rPr lang="ru-RU" sz="4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«ЦВЕТОК </a:t>
            </a:r>
          </a:p>
          <a:p>
            <a:r>
              <a:rPr lang="ru-RU" sz="4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</a:p>
          <a:p>
            <a:r>
              <a:rPr lang="ru-RU" sz="4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МАМЫ»</a:t>
            </a:r>
          </a:p>
          <a:p>
            <a:endPara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Цветы для мамы, цветы для мамы,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прижимаю к сердцу своему.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Цветы для мамы,  цветы для мамы,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    Я их сегодня с трепетом дарю….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pPr algn="just"/>
            <a:endParaRPr lang="ru-RU" sz="2400" i="1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4011618"/>
          </a:xfrm>
        </p:spPr>
        <p:txBody>
          <a:bodyPr/>
          <a:lstStyle/>
          <a:p>
            <a:r>
              <a:rPr lang="ru-RU" b="1" i="1" u="sng" dirty="0" smtClean="0"/>
              <a:t>Вывод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результате моего исследования я доказал, что можно вырастить цветок в комнатных условиях в зимнее время года, создав условия для выгонки.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Users\наташа\Desktop\101NIKON ги\оп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86182" y="3500438"/>
            <a:ext cx="1857388" cy="29953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  <a:br>
              <a:rPr lang="ru-RU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Можно ли  вырастить Гиацинт в комнатных условиях?»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pPr lvl="0" algn="l"/>
            <a:r>
              <a:rPr lang="ru-RU" sz="4800" b="1" i="1" u="sng" dirty="0" smtClean="0"/>
              <a:t>Цели:</a:t>
            </a:r>
            <a:br>
              <a:rPr lang="ru-RU" sz="4800" b="1" i="1" u="sng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1.Самостоятельно вырастить дома цветок гиацинта;  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2.Выяснить, можно ли создать зимой условия для выращивания цветка в помещении  путем выгонки;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 Больше узнать о гиацинте.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i="1" u="sng" dirty="0"/>
          </a:p>
        </p:txBody>
      </p:sp>
    </p:spTree>
  </p:cSld>
  <p:clrMapOvr>
    <a:masterClrMapping/>
  </p:clrMapOvr>
  <p:transition spd="slow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Изучить  литературу о гиацинте;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Приобрести необходимый материал для выращивания цветка;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Создать условия для выгонки и выращивания цветка;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Провести фенологические наблюдения  за ростом и развитием растения;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наташа\Desktop\101NIKON ги\DSCN1814ф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15816" y="1700808"/>
            <a:ext cx="3384376" cy="499392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7544" y="332656"/>
            <a:ext cx="82089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20 декабря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ВЫСАДКА ЛУКОВИЦЫ ГИАЦИНТА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15 февраля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ВЫСОТА ЛИСТОЧКОВ ГИАЦИНТА 11СМ.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наташа\Desktop\101NIKON ги\DSCN1804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99792" y="1484784"/>
            <a:ext cx="3744416" cy="50884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18 февраля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ЛИСТОЧКИ ГИАЦИНТА РАСКРЫЛИСЬ</a:t>
            </a:r>
            <a:endParaRPr lang="ru-RU" sz="27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DCIM\101NIKON\DSCN181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31840" y="1844824"/>
            <a:ext cx="2778116" cy="46195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28 февраля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ЛИСТОЧКИ ГИАЦИНТА 14 СМ. РАСКРЫЛИСЬ БУТОНЫ</a:t>
            </a:r>
            <a:endParaRPr lang="ru-RU" sz="27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наташа\Desktop\101NIKON ги\вв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99792" y="1700808"/>
            <a:ext cx="3664649" cy="48858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ша\Desktop\6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8 марта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ПОДАРИЛ МАМЕ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ОА\Desktop\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85918" y="1571612"/>
            <a:ext cx="5833014" cy="43751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39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Гипотеза:  «Можно ли  вырастить Гиацинт в комнатных условиях?»  </vt:lpstr>
      <vt:lpstr>Цели: 1.Самостоятельно вырастить дома цветок гиацинта;   2.Выяснить, можно ли создать зимой условия для выращивания цветка в помещении  путем выгонки; 3.  Больше узнать о гиацинте. </vt:lpstr>
      <vt:lpstr>Задачи: - Изучить  литературу о гиацинте; - Приобрести необходимый материал для выращивания цветка; - Создать условия для выгонки и выращивания цветка; - Провести фенологические наблюдения  за ростом и развитием растения; </vt:lpstr>
      <vt:lpstr>Слайд 5</vt:lpstr>
      <vt:lpstr>15 февраля ВЫСОТА ЛИСТОЧКОВ ГИАЦИНТА 11СМ. </vt:lpstr>
      <vt:lpstr>18 февраля ЛИСТОЧКИ ГИАЦИНТА РАСКРЫЛИСЬ</vt:lpstr>
      <vt:lpstr>28 февраля ЛИСТОЧКИ ГИАЦИНТА 14 СМ. РАСКРЫЛИСЬ БУТОНЫ</vt:lpstr>
      <vt:lpstr>8 марта ПОДАРИЛ МАМЕ </vt:lpstr>
      <vt:lpstr>Вывод   В результате моего исследования я доказал, что можно вырастить цветок в комнатных условиях в зимнее время года, создав условия для выгонки.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ольга</cp:lastModifiedBy>
  <cp:revision>17</cp:revision>
  <dcterms:created xsi:type="dcterms:W3CDTF">2014-03-30T16:55:35Z</dcterms:created>
  <dcterms:modified xsi:type="dcterms:W3CDTF">2015-10-19T18:07:46Z</dcterms:modified>
</cp:coreProperties>
</file>