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4" r:id="rId4"/>
    <p:sldId id="287" r:id="rId5"/>
    <p:sldId id="268" r:id="rId6"/>
    <p:sldId id="267" r:id="rId7"/>
    <p:sldId id="269" r:id="rId8"/>
    <p:sldId id="266" r:id="rId9"/>
    <p:sldId id="288" r:id="rId10"/>
    <p:sldId id="271" r:id="rId11"/>
    <p:sldId id="289" r:id="rId12"/>
    <p:sldId id="274" r:id="rId13"/>
    <p:sldId id="290" r:id="rId14"/>
    <p:sldId id="275" r:id="rId15"/>
    <p:sldId id="277" r:id="rId16"/>
    <p:sldId id="278" r:id="rId17"/>
    <p:sldId id="279" r:id="rId18"/>
    <p:sldId id="280" r:id="rId19"/>
    <p:sldId id="261" r:id="rId20"/>
    <p:sldId id="283" r:id="rId21"/>
    <p:sldId id="282" r:id="rId22"/>
    <p:sldId id="284" r:id="rId23"/>
    <p:sldId id="281" r:id="rId24"/>
    <p:sldId id="286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234A"/>
    <a:srgbClr val="A50021"/>
    <a:srgbClr val="2D2009"/>
    <a:srgbClr val="261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1224" y="-8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коллаж1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249238"/>
            <a:ext cx="9001125" cy="660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88677"/>
            <a:ext cx="7772400" cy="1470025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>
              <a:defRPr sz="8000" b="1" i="0" cap="none" spc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mantica script" pitchFamily="66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14445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A1234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DDD4E8-EBEE-4F57-83C7-ED70669E5155}" type="datetimeFigureOut">
              <a:rPr lang="ru-RU"/>
              <a:pPr>
                <a:defRPr/>
              </a:pPr>
              <a:t>22.10.2015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4A1235-A9EF-4474-B9B2-DE25700B5C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833C7-E11D-4039-89CC-6A27CBCC8BBA}" type="datetimeFigureOut">
              <a:rPr lang="ru-RU"/>
              <a:pPr>
                <a:defRPr/>
              </a:pPr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8CCE5-6AE3-4001-9E6C-3EA5F17B2C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2E18A0-3E07-4FF9-BD9A-C3BDC2C5F7BB}" type="datetimeFigureOut">
              <a:rPr lang="ru-RU"/>
              <a:pPr>
                <a:defRPr/>
              </a:pPr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C21DB5-4B53-4EEC-9927-1020C5B40A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 l="-1000" t="-2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813A8-B821-469F-8AD7-14B2981B8B6C}" type="datetimeFigureOut">
              <a:rPr lang="ru-RU"/>
              <a:pPr>
                <a:defRPr/>
              </a:pPr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9672B-8040-498D-A4F2-F6EC7840EC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69219F-5233-4066-9B72-1EA6C37A5658}" type="datetimeFigureOut">
              <a:rPr lang="ru-RU"/>
              <a:pPr>
                <a:defRPr/>
              </a:pPr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3FCAE-1542-4215-A888-A3C9E521D0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16019-CE5A-4F16-8AE1-88BF195535CF}" type="datetimeFigureOut">
              <a:rPr lang="ru-RU"/>
              <a:pPr>
                <a:defRPr/>
              </a:pPr>
              <a:t>22.10.2015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9F2FE-34C3-4A36-AFAA-ED30A566EA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F59F28-01DE-467B-AA39-D85E0C8A4DAE}" type="datetimeFigureOut">
              <a:rPr lang="ru-RU"/>
              <a:pPr>
                <a:defRPr/>
              </a:pPr>
              <a:t>22.10.2015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9AD91-1411-4658-9A6F-2B1DB3FBFA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6" descr="834f21980129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5229225"/>
            <a:ext cx="1700212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BA38D-263A-44D8-9722-4911A49EBF36}" type="datetimeFigureOut">
              <a:rPr lang="ru-RU"/>
              <a:pPr>
                <a:defRPr/>
              </a:pPr>
              <a:t>22.10.2015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BBEC8-1A0B-418F-ADAE-1AF4658537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FCD7E-4C13-4CB2-A093-6187F0F0BA04}" type="datetimeFigureOut">
              <a:rPr lang="ru-RU"/>
              <a:pPr>
                <a:defRPr/>
              </a:pPr>
              <a:t>22.10.2015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4D4C84-7F8A-456A-BF6E-87B01A1FC5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F9707-5F1F-4B47-9D7E-EB3EC3C879E4}" type="datetimeFigureOut">
              <a:rPr lang="ru-RU"/>
              <a:pPr>
                <a:defRPr/>
              </a:pPr>
              <a:t>22.10.2015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46A698-A47B-4B91-A537-C09FFFB158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79837-107E-47BA-8225-BD9E3636F78A}" type="datetimeFigureOut">
              <a:rPr lang="ru-RU"/>
              <a:pPr>
                <a:defRPr/>
              </a:pPr>
              <a:t>22.10.2015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34756-3ECB-4A35-B469-3ED44DD525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93FB298-B747-4F51-9088-671499EF331A}" type="datetimeFigureOut">
              <a:rPr lang="ru-RU"/>
              <a:pPr>
                <a:defRPr/>
              </a:pPr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B41D21A-A491-4FA0-9187-DC9C3C1F4D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77" r:id="rId3"/>
    <p:sldLayoutId id="2147483678" r:id="rId4"/>
    <p:sldLayoutId id="2147483679" r:id="rId5"/>
    <p:sldLayoutId id="2147483687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o-lermontove.narod.ru/olderfiles/1/lermontov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5265747" y="0"/>
            <a:ext cx="4097331" cy="5452887"/>
          </a:xfrm>
          <a:prstGeom prst="ellipse">
            <a:avLst/>
          </a:prstGeom>
          <a:noFill/>
          <a:effectLst>
            <a:softEdge rad="635000"/>
          </a:effectLst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-503307" y="727038"/>
            <a:ext cx="8280000" cy="1470025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dirty="0" smtClean="0">
                <a:solidFill>
                  <a:srgbClr val="A50021"/>
                </a:solidFill>
              </a:rPr>
              <a:t>Страницы</a:t>
            </a:r>
            <a:br>
              <a:rPr lang="ru-RU" sz="5400" dirty="0" smtClean="0">
                <a:solidFill>
                  <a:srgbClr val="A50021"/>
                </a:solidFill>
              </a:rPr>
            </a:br>
            <a:r>
              <a:rPr lang="ru-RU" sz="5400" dirty="0" smtClean="0">
                <a:solidFill>
                  <a:srgbClr val="A50021"/>
                </a:solidFill>
              </a:rPr>
              <a:t> мятежной жизни</a:t>
            </a:r>
            <a:endParaRPr lang="ru-RU" sz="5400" dirty="0">
              <a:solidFill>
                <a:srgbClr val="A50021"/>
              </a:solidFill>
            </a:endParaRPr>
          </a:p>
        </p:txBody>
      </p:sp>
      <p:sp>
        <p:nvSpPr>
          <p:cNvPr id="5123" name="Подзаголовок 5"/>
          <p:cNvSpPr>
            <a:spLocks noGrp="1"/>
          </p:cNvSpPr>
          <p:nvPr>
            <p:ph type="subTitle" idx="1"/>
          </p:nvPr>
        </p:nvSpPr>
        <p:spPr>
          <a:xfrm>
            <a:off x="-466794" y="2443149"/>
            <a:ext cx="8105775" cy="1752600"/>
          </a:xfrm>
        </p:spPr>
        <p:txBody>
          <a:bodyPr/>
          <a:lstStyle/>
          <a:p>
            <a:pPr eaLnBrk="1" hangingPunct="1"/>
            <a:r>
              <a:rPr lang="ru-RU" b="1" i="1" dirty="0" smtClean="0">
                <a:latin typeface="Arial" charset="0"/>
                <a:cs typeface="Arial" charset="0"/>
              </a:rPr>
              <a:t>М.Ю.Лермонтову </a:t>
            </a:r>
          </a:p>
          <a:p>
            <a:pPr eaLnBrk="1" hangingPunct="1"/>
            <a:r>
              <a:rPr lang="ru-RU" b="1" i="1" dirty="0" smtClean="0">
                <a:latin typeface="Arial" charset="0"/>
                <a:cs typeface="Arial" charset="0"/>
              </a:rPr>
              <a:t>посвящается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285830" y="397669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 smtClean="0">
                <a:ln w="1905"/>
                <a:solidFill>
                  <a:srgbClr val="A1234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Подготовила учитель русского языка и литературы</a:t>
            </a:r>
          </a:p>
          <a:p>
            <a:pPr algn="ctr">
              <a:defRPr/>
            </a:pPr>
            <a:r>
              <a:rPr lang="ru-RU" b="1" dirty="0" smtClean="0">
                <a:ln w="1905"/>
                <a:solidFill>
                  <a:srgbClr val="A1234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Мартынова Галина Николаевна</a:t>
            </a:r>
            <a:endParaRPr lang="ru-RU" b="1" dirty="0">
              <a:ln w="1905"/>
              <a:solidFill>
                <a:srgbClr val="A1234A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596" y="507960"/>
            <a:ext cx="8160656" cy="5440437"/>
          </a:xfrm>
          <a:prstGeom prst="snip2Diag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14340" name="TextBox 4"/>
          <p:cNvSpPr txBox="1">
            <a:spLocks noChangeArrowheads="1"/>
          </p:cNvSpPr>
          <p:nvPr/>
        </p:nvSpPr>
        <p:spPr bwMode="auto">
          <a:xfrm>
            <a:off x="884187" y="5729319"/>
            <a:ext cx="865358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2D2009"/>
                </a:solidFill>
              </a:rPr>
              <a:t>Дом на Малой </a:t>
            </a:r>
            <a:r>
              <a:rPr lang="ru-RU" sz="2800" b="1" dirty="0" err="1" smtClean="0">
                <a:solidFill>
                  <a:srgbClr val="2D2009"/>
                </a:solidFill>
              </a:rPr>
              <a:t>Молчановке</a:t>
            </a:r>
            <a:r>
              <a:rPr lang="ru-RU" sz="2800" b="1" dirty="0" smtClean="0">
                <a:solidFill>
                  <a:srgbClr val="2D2009"/>
                </a:solidFill>
              </a:rPr>
              <a:t>  </a:t>
            </a:r>
            <a:r>
              <a:rPr lang="ru-RU" sz="2800" b="1" dirty="0">
                <a:solidFill>
                  <a:srgbClr val="2D2009"/>
                </a:solidFill>
              </a:rPr>
              <a:t>в Москве, </a:t>
            </a:r>
            <a:endParaRPr lang="ru-RU" sz="2800" b="1" dirty="0" smtClean="0">
              <a:solidFill>
                <a:srgbClr val="2D2009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2D2009"/>
                </a:solidFill>
              </a:rPr>
              <a:t>где </a:t>
            </a:r>
            <a:r>
              <a:rPr lang="ru-RU" sz="2800" b="1" dirty="0">
                <a:solidFill>
                  <a:srgbClr val="2D2009"/>
                </a:solidFill>
              </a:rPr>
              <a:t>жил поэт.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14447" y="1384272"/>
            <a:ext cx="6322052" cy="212365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dirty="0">
                <a:ln w="11430"/>
                <a:solidFill>
                  <a:srgbClr val="261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Ещё одна страница </a:t>
            </a:r>
          </a:p>
          <a:p>
            <a:pPr algn="ctr">
              <a:defRPr/>
            </a:pPr>
            <a:r>
              <a:rPr lang="ru-RU" sz="4400" b="1" dirty="0">
                <a:ln w="11430"/>
                <a:solidFill>
                  <a:srgbClr val="261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короткой жизни поэта</a:t>
            </a:r>
          </a:p>
          <a:p>
            <a:pPr algn="ctr">
              <a:defRPr/>
            </a:pPr>
            <a:r>
              <a:rPr lang="ru-RU" sz="4400" b="1" dirty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«Любовь и свет»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 l="3139" t="17514" r="10053" b="7768"/>
          <a:stretch>
            <a:fillRect/>
          </a:stretch>
        </p:blipFill>
        <p:spPr bwMode="auto">
          <a:xfrm rot="445109" flipH="1">
            <a:off x="2879335" y="48560"/>
            <a:ext cx="6316749" cy="642855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74648" y="1493811"/>
            <a:ext cx="7896714" cy="212365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dirty="0">
                <a:ln w="11430"/>
                <a:solidFill>
                  <a:srgbClr val="261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Последняя страница жизни</a:t>
            </a:r>
          </a:p>
          <a:p>
            <a:pPr algn="ctr">
              <a:defRPr/>
            </a:pPr>
            <a:r>
              <a:rPr lang="ru-RU" sz="4400" b="1" dirty="0">
                <a:ln w="11430"/>
                <a:solidFill>
                  <a:srgbClr val="261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М.Ю. Лермонтова </a:t>
            </a:r>
          </a:p>
          <a:p>
            <a:pPr algn="ctr">
              <a:defRPr/>
            </a:pPr>
            <a:r>
              <a:rPr lang="ru-RU" sz="4400" b="1" dirty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«Слава и смерть»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0" descr="Автопортрет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57550" y="179388"/>
            <a:ext cx="5351463" cy="653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622" y="434934"/>
            <a:ext cx="7897562" cy="5732541"/>
          </a:xfrm>
          <a:prstGeom prst="snip2Diag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596" y="471447"/>
            <a:ext cx="8139153" cy="5794377"/>
          </a:xfrm>
          <a:prstGeom prst="snip2Diag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 t="3078" b="8246"/>
          <a:stretch>
            <a:fillRect/>
          </a:stretch>
        </p:blipFill>
        <p:spPr bwMode="auto">
          <a:xfrm>
            <a:off x="957213" y="288882"/>
            <a:ext cx="7375577" cy="6139292"/>
          </a:xfrm>
          <a:prstGeom prst="snip2Diag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9" descr="picture_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953" y="199983"/>
            <a:ext cx="8672587" cy="6658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2000"/>
            <a:lum/>
          </a:blip>
          <a:srcRect/>
          <a:stretch>
            <a:fillRect l="-1000" t="-2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4580" name="Picture 2" descr="http://sundukpirata.com/_fr/1/75733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81025"/>
            <a:ext cx="9123363" cy="565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lermontov_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 rot="21343518" flipH="1">
            <a:off x="230061" y="171688"/>
            <a:ext cx="4843824" cy="6353733"/>
          </a:xfrm>
          <a:prstGeom prst="ellipse">
            <a:avLst/>
          </a:prstGeom>
          <a:noFill/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608513" y="1530324"/>
            <a:ext cx="4320990" cy="2308324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cap="all" dirty="0">
                <a:ln w="0"/>
                <a:solidFill>
                  <a:srgbClr val="2D2009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Михаил</a:t>
            </a:r>
            <a:br>
              <a:rPr lang="ru-RU" sz="4800" b="1" cap="all" dirty="0">
                <a:ln w="0"/>
                <a:solidFill>
                  <a:srgbClr val="2D2009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</a:br>
            <a:r>
              <a:rPr lang="ru-RU" sz="4800" b="1" cap="all" dirty="0">
                <a:ln w="0"/>
                <a:solidFill>
                  <a:srgbClr val="2D2009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 Юрьевич</a:t>
            </a:r>
            <a:br>
              <a:rPr lang="ru-RU" sz="4800" b="1" cap="all" dirty="0">
                <a:ln w="0"/>
                <a:solidFill>
                  <a:srgbClr val="2D2009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</a:br>
            <a:r>
              <a:rPr lang="ru-RU" sz="4800" b="1" cap="all" dirty="0">
                <a:ln w="0"/>
                <a:solidFill>
                  <a:srgbClr val="2D2009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 Лермонтов</a:t>
            </a:r>
            <a:endParaRPr lang="ru-RU" sz="4800" b="1" cap="all" dirty="0">
              <a:ln w="0"/>
              <a:solidFill>
                <a:srgbClr val="2D2009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56208" y="4524390"/>
            <a:ext cx="349326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>
                  <a:prstDash val="solid"/>
                </a:ln>
                <a:solidFill>
                  <a:srgbClr val="2613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1814-1841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2000"/>
            <a:lum/>
          </a:blip>
          <a:srcRect/>
          <a:stretch>
            <a:fillRect l="-1000" t="-2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5604" name="Picture 2" descr="http://img2.tfd.com/wiki/8/8c/Lermontov_TiflisGLM.jpg"/>
          <p:cNvPicPr>
            <a:picLocks noChangeAspect="1" noChangeArrowheads="1"/>
          </p:cNvPicPr>
          <p:nvPr/>
        </p:nvPicPr>
        <p:blipFill>
          <a:blip r:embed="rId3" cstate="print"/>
          <a:srcRect t="4436"/>
          <a:stretch>
            <a:fillRect/>
          </a:stretch>
        </p:blipFill>
        <p:spPr bwMode="auto">
          <a:xfrm>
            <a:off x="299979" y="344586"/>
            <a:ext cx="8551917" cy="6513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2000"/>
            <a:lum/>
          </a:blip>
          <a:srcRect/>
          <a:stretch>
            <a:fillRect l="-1000" t="-2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6628" name="Picture 2" descr="http://pwpt.ru/uploads/presentation_screenshots/416202f64a77cc5448786e9a9347b6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440" y="279754"/>
            <a:ext cx="8770995" cy="6578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img0.liveinternet.ru/images/attach/c/1/50/276/50276169_pereval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063" y="0"/>
            <a:ext cx="8515350" cy="683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2000"/>
            <a:lum/>
          </a:blip>
          <a:srcRect/>
          <a:stretch>
            <a:fillRect l="-1000" t="-2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://o-lermontove.narod.ru/olderfiles/1/lermontov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695688" y="249363"/>
            <a:ext cx="4965768" cy="6608637"/>
          </a:xfrm>
          <a:prstGeom prst="ellipse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3"/>
          <p:cNvSpPr txBox="1">
            <a:spLocks noChangeArrowheads="1"/>
          </p:cNvSpPr>
          <p:nvPr/>
        </p:nvSpPr>
        <p:spPr bwMode="auto">
          <a:xfrm>
            <a:off x="1358900" y="909638"/>
            <a:ext cx="7667625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i="1" dirty="0">
                <a:latin typeface="Monotype Corsiva" pitchFamily="66" charset="0"/>
              </a:rPr>
              <a:t>Боюсь не смерти я. О нет!</a:t>
            </a:r>
          </a:p>
          <a:p>
            <a:r>
              <a:rPr lang="ru-RU" sz="4400" i="1" dirty="0">
                <a:latin typeface="Monotype Corsiva" pitchFamily="66" charset="0"/>
              </a:rPr>
              <a:t>Боюсь исчезнуть совершенно, </a:t>
            </a:r>
          </a:p>
          <a:p>
            <a:r>
              <a:rPr lang="ru-RU" sz="4400" i="1" dirty="0">
                <a:latin typeface="Monotype Corsiva" pitchFamily="66" charset="0"/>
              </a:rPr>
              <a:t>Хочу, чтоб труд мой вдохновенный</a:t>
            </a:r>
          </a:p>
          <a:p>
            <a:r>
              <a:rPr lang="ru-RU" sz="4400" i="1" dirty="0">
                <a:latin typeface="Monotype Corsiva" pitchFamily="66" charset="0"/>
              </a:rPr>
              <a:t>Когда-нибудь увидел свет.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2"/>
          <p:cNvSpPr txBox="1">
            <a:spLocks noChangeArrowheads="1"/>
          </p:cNvSpPr>
          <p:nvPr/>
        </p:nvSpPr>
        <p:spPr bwMode="auto">
          <a:xfrm>
            <a:off x="190440" y="1712889"/>
            <a:ext cx="5521325" cy="390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i="1" dirty="0">
                <a:latin typeface="Monotype Corsiva" pitchFamily="66" charset="0"/>
              </a:rPr>
              <a:t>Б</a:t>
            </a:r>
            <a:r>
              <a:rPr lang="ru-RU" sz="3600" b="1" i="1" dirty="0">
                <a:latin typeface="Monotype Corsiva" pitchFamily="66" charset="0"/>
              </a:rPr>
              <a:t>ог нашей драмой коротает                                вечность, </a:t>
            </a:r>
          </a:p>
          <a:p>
            <a:pPr algn="ctr"/>
            <a:r>
              <a:rPr lang="ru-RU" sz="3600" b="1" i="1" dirty="0">
                <a:latin typeface="Monotype Corsiva" pitchFamily="66" charset="0"/>
              </a:rPr>
              <a:t>Сам сочиняет, ставит и глядит.</a:t>
            </a:r>
          </a:p>
          <a:p>
            <a:pPr algn="r"/>
            <a:endParaRPr lang="ru-RU" sz="3200" i="1" dirty="0" smtClean="0">
              <a:latin typeface="Monotype Corsiva" pitchFamily="66" charset="0"/>
            </a:endParaRPr>
          </a:p>
          <a:p>
            <a:pPr algn="r"/>
            <a:endParaRPr lang="ru-RU" sz="3200" i="1" dirty="0">
              <a:latin typeface="Monotype Corsiva" pitchFamily="66" charset="0"/>
            </a:endParaRPr>
          </a:p>
          <a:p>
            <a:pPr algn="r"/>
            <a:r>
              <a:rPr lang="ru-RU" sz="3200" b="1" i="1" dirty="0" smtClean="0">
                <a:latin typeface="Monotype Corsiva" pitchFamily="66" charset="0"/>
              </a:rPr>
              <a:t>Омар </a:t>
            </a:r>
            <a:r>
              <a:rPr lang="ru-RU" sz="3200" b="1" i="1" dirty="0">
                <a:latin typeface="Monotype Corsiva" pitchFamily="66" charset="0"/>
              </a:rPr>
              <a:t>Хайям</a:t>
            </a:r>
          </a:p>
        </p:txBody>
      </p:sp>
      <p:pic>
        <p:nvPicPr>
          <p:cNvPr id="36866" name="Picture 2" descr="http://mywishlist.ru/pic/i/wish/orig/003/545/945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77703">
            <a:off x="5058741" y="634564"/>
            <a:ext cx="4039860" cy="5325270"/>
          </a:xfrm>
          <a:prstGeom prst="ellipse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1991" y="580986"/>
            <a:ext cx="8742009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dirty="0">
                <a:ln w="11430"/>
                <a:solidFill>
                  <a:srgbClr val="261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Страницы жизни и творчества</a:t>
            </a:r>
          </a:p>
          <a:p>
            <a:pPr algn="ctr">
              <a:defRPr/>
            </a:pPr>
            <a:r>
              <a:rPr lang="ru-RU" sz="4400" b="1" dirty="0">
                <a:ln w="11430"/>
                <a:solidFill>
                  <a:srgbClr val="261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М.Ю. Лермонтова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23986" y="2735253"/>
            <a:ext cx="6260625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dirty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«Семейный дневник»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7"/>
          <p:cNvPicPr>
            <a:picLocks noChangeAspect="1" noChangeArrowheads="1"/>
          </p:cNvPicPr>
          <p:nvPr/>
        </p:nvPicPr>
        <p:blipFill>
          <a:blip r:embed="rId2" cstate="print"/>
          <a:srcRect b="4164"/>
          <a:stretch>
            <a:fillRect/>
          </a:stretch>
        </p:blipFill>
        <p:spPr bwMode="auto">
          <a:xfrm rot="200508">
            <a:off x="4336093" y="345819"/>
            <a:ext cx="4635505" cy="605031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7"/>
          <p:cNvPicPr>
            <a:picLocks noChangeAspect="1" noChangeArrowheads="1"/>
          </p:cNvPicPr>
          <p:nvPr/>
        </p:nvPicPr>
        <p:blipFill>
          <a:blip r:embed="rId2" cstate="print"/>
          <a:srcRect b="2496"/>
          <a:stretch>
            <a:fillRect/>
          </a:stretch>
        </p:blipFill>
        <p:spPr bwMode="auto">
          <a:xfrm rot="21388681">
            <a:off x="1030239" y="361908"/>
            <a:ext cx="4235451" cy="612974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7"/>
          <p:cNvPicPr>
            <a:picLocks noChangeAspect="1" noChangeArrowheads="1"/>
          </p:cNvPicPr>
          <p:nvPr/>
        </p:nvPicPr>
        <p:blipFill>
          <a:blip r:embed="rId2" cstate="print"/>
          <a:srcRect b="3036"/>
          <a:stretch>
            <a:fillRect/>
          </a:stretch>
        </p:blipFill>
        <p:spPr bwMode="auto">
          <a:xfrm rot="229564">
            <a:off x="4389438" y="338138"/>
            <a:ext cx="4344987" cy="611981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611" y="434934"/>
            <a:ext cx="8932389" cy="5988132"/>
          </a:xfrm>
          <a:prstGeom prst="snip2Diag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0700" y="1092168"/>
            <a:ext cx="7608108" cy="212365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dirty="0">
                <a:ln w="11430"/>
                <a:solidFill>
                  <a:srgbClr val="261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Страницы короткой жизни</a:t>
            </a:r>
          </a:p>
          <a:p>
            <a:pPr algn="ctr">
              <a:defRPr/>
            </a:pPr>
            <a:r>
              <a:rPr lang="ru-RU" sz="4400" b="1" dirty="0">
                <a:ln w="11430"/>
                <a:solidFill>
                  <a:srgbClr val="261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М.Ю. Лермонтова </a:t>
            </a:r>
          </a:p>
          <a:p>
            <a:pPr algn="ctr">
              <a:defRPr/>
            </a:pPr>
            <a:r>
              <a:rPr lang="ru-RU" sz="4400" b="1" dirty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«На перепутье»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110</Words>
  <Application>Microsoft Office PowerPoint</Application>
  <PresentationFormat>Экран (4:3)</PresentationFormat>
  <Paragraphs>30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Страницы  мятежной жизни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Solaris</dc:creator>
  <cp:lastModifiedBy>учитель</cp:lastModifiedBy>
  <cp:revision>40</cp:revision>
  <dcterms:created xsi:type="dcterms:W3CDTF">2013-10-30T04:29:11Z</dcterms:created>
  <dcterms:modified xsi:type="dcterms:W3CDTF">2015-10-22T09:46:13Z</dcterms:modified>
</cp:coreProperties>
</file>