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660"/>
  </p:normalViewPr>
  <p:slideViewPr>
    <p:cSldViewPr>
      <p:cViewPr varScale="1">
        <p:scale>
          <a:sx n="86" d="100"/>
          <a:sy n="86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6A8CD-7366-44E1-A25A-9B1ECEA9EEE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E5462-9E83-46E7-9B08-A119BC5DB7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571744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Духовные защитники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>
                <a:latin typeface="Monotype Corsiva" pitchFamily="66" charset="0"/>
              </a:rPr>
              <a:t>З</a:t>
            </a:r>
            <a:r>
              <a:rPr lang="ru-RU" dirty="0" smtClean="0">
                <a:latin typeface="Monotype Corsiva" pitchFamily="66" charset="0"/>
              </a:rPr>
              <a:t>емли Русской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Monotype Corsiva" pitchFamily="66" charset="0"/>
              </a:rPr>
              <a:t>Сергий Радонежский</a:t>
            </a:r>
            <a:br>
              <a:rPr lang="ru-RU" sz="7200" dirty="0" smtClean="0">
                <a:latin typeface="Monotype Corsiva" pitchFamily="66" charset="0"/>
              </a:rPr>
            </a:br>
            <a:r>
              <a:rPr lang="ru-RU" sz="7200" dirty="0" smtClean="0">
                <a:latin typeface="Monotype Corsiva" pitchFamily="66" charset="0"/>
              </a:rPr>
              <a:t>1322 - 1397</a:t>
            </a:r>
            <a:endParaRPr lang="ru-RU" sz="7200" dirty="0">
              <a:latin typeface="Monotype Corsiva" pitchFamily="66" charset="0"/>
            </a:endParaRPr>
          </a:p>
        </p:txBody>
      </p:sp>
      <p:pic>
        <p:nvPicPr>
          <p:cNvPr id="4" name="Содержимое 3" descr="3cb8d7242079e0abce0890a37dd3e4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8408734" cy="37488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30px-Mikhail_Nesterov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785926"/>
            <a:ext cx="5336863" cy="41070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ergijRadonezhskij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8983" y="1727200"/>
            <a:ext cx="1814846" cy="3941747"/>
          </a:xfrm>
        </p:spPr>
      </p:pic>
      <p:pic>
        <p:nvPicPr>
          <p:cNvPr id="5" name="Рисунок 4" descr="SergijRadonezhskij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1785926"/>
            <a:ext cx="4005256" cy="3711434"/>
          </a:xfrm>
          <a:prstGeom prst="rect">
            <a:avLst/>
          </a:prstGeom>
        </p:spPr>
      </p:pic>
      <p:pic>
        <p:nvPicPr>
          <p:cNvPr id="6" name="Рисунок 5" descr="SergijRadonezhskij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1714488"/>
            <a:ext cx="1785950" cy="3987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Троице – Сергиева лавра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800px-Trinity_with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571612"/>
            <a:ext cx="6143668" cy="44004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Феофан Грек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384px-Ilyina_Transfiguration_church,_Novgor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388" y="1643050"/>
            <a:ext cx="2417583" cy="3777473"/>
          </a:xfrm>
        </p:spPr>
      </p:pic>
      <p:pic>
        <p:nvPicPr>
          <p:cNvPr id="5" name="Рисунок 4" descr="450px-Cathédrale_de_l'Annonci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43050"/>
            <a:ext cx="2911081" cy="3881441"/>
          </a:xfrm>
          <a:prstGeom prst="rect">
            <a:avLst/>
          </a:prstGeom>
        </p:spPr>
      </p:pic>
      <p:pic>
        <p:nvPicPr>
          <p:cNvPr id="6" name="Рисунок 5" descr="480px-Theofanus_uspeni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1285860"/>
            <a:ext cx="3549240" cy="4429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14744" y="5715016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Успение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Спас Вседержитель. Роспись купола церкви Спаса Преображения на Ильине улице в Великом Новгороде. 1378 г</a:t>
            </a:r>
            <a:r>
              <a:rPr lang="ru-RU" sz="3600" dirty="0" smtClean="0">
                <a:latin typeface="Monotype Corsiva" pitchFamily="66" charset="0"/>
              </a:rPr>
              <a:t>.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4" name="Содержимое 3" descr="Spas_Vsederzhitel_Feofan_Grek_Novgor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1714488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Андрей Рублев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180px-Angelsatmamre-trinity-rublev-14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1643050"/>
            <a:ext cx="3673306" cy="4571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Андрей Рублев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180px-Rublev's_saviou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2719993" cy="4518210"/>
          </a:xfrm>
        </p:spPr>
      </p:pic>
      <p:sp>
        <p:nvSpPr>
          <p:cNvPr id="5" name="TextBox 4"/>
          <p:cNvSpPr txBox="1"/>
          <p:nvPr/>
        </p:nvSpPr>
        <p:spPr>
          <a:xfrm>
            <a:off x="0" y="5929330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Спас из </a:t>
            </a:r>
            <a:r>
              <a:rPr lang="ru-RU" dirty="0" err="1" smtClean="0">
                <a:latin typeface="Monotype Corsiva" pitchFamily="66" charset="0"/>
              </a:rPr>
              <a:t>Звенигородского</a:t>
            </a:r>
            <a:r>
              <a:rPr lang="ru-RU" dirty="0" smtClean="0">
                <a:latin typeface="Monotype Corsiva" pitchFamily="66" charset="0"/>
              </a:rPr>
              <a:t> чина, рубеж XIV—XV веков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6" name="Рисунок 5" descr="393px-Rublev_Pau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1357298"/>
            <a:ext cx="2765315" cy="42148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57884" y="5929330"/>
            <a:ext cx="4071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Апостол Павел 1410—1420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42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Духовные защитники  Земли Русской</vt:lpstr>
      <vt:lpstr>Сергий Радонежский 1322 - 1397</vt:lpstr>
      <vt:lpstr>Слайд 3</vt:lpstr>
      <vt:lpstr>Слайд 4</vt:lpstr>
      <vt:lpstr>Троице – Сергиева лавра</vt:lpstr>
      <vt:lpstr>Феофан Грек</vt:lpstr>
      <vt:lpstr>Спас Вседержитель. Роспись купола церкви Спаса Преображения на Ильине улице в Великом Новгороде. 1378 г.</vt:lpstr>
      <vt:lpstr>Андрей Рублев</vt:lpstr>
      <vt:lpstr>Андрей Рублев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Духовные защитники  Земли Русской</dc:title>
  <dc:creator>ученик</dc:creator>
  <cp:lastModifiedBy>111</cp:lastModifiedBy>
  <cp:revision>5</cp:revision>
  <dcterms:created xsi:type="dcterms:W3CDTF">2010-04-13T09:14:16Z</dcterms:created>
  <dcterms:modified xsi:type="dcterms:W3CDTF">2015-10-21T12:05:13Z</dcterms:modified>
</cp:coreProperties>
</file>