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56" r:id="rId3"/>
    <p:sldId id="257" r:id="rId4"/>
    <p:sldId id="258" r:id="rId5"/>
    <p:sldId id="275" r:id="rId6"/>
    <p:sldId id="274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8" r:id="rId16"/>
    <p:sldId id="269" r:id="rId17"/>
    <p:sldId id="270" r:id="rId18"/>
    <p:sldId id="271" r:id="rId19"/>
    <p:sldId id="277" r:id="rId20"/>
    <p:sldId id="278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6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6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6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6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2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20280-1DD6-4813-9A05-EC76CC60FBD5}" type="datetimeFigureOut">
              <a:rPr lang="ru-RU"/>
              <a:pPr>
                <a:defRPr/>
              </a:pPr>
              <a:t>19.10.2015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67912-B4F9-4275-84F3-A040B4A0E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DD9CF-D1F3-456D-B715-7D22DCF20218}" type="datetimeFigureOut">
              <a:rPr lang="ru-RU"/>
              <a:pPr>
                <a:defRPr/>
              </a:pPr>
              <a:t>19.10.2015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41FF6-8DF7-4F29-8D66-8E16D31867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DA3B8-32E9-4864-8E54-09E40198FB97}" type="datetimeFigureOut">
              <a:rPr lang="ru-RU"/>
              <a:pPr>
                <a:defRPr/>
              </a:pPr>
              <a:t>19.10.2015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36D2D-C37F-460A-A863-FC5D4520AD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192FD-03C9-4340-9874-00BA7560290A}" type="datetimeFigureOut">
              <a:rPr lang="ru-RU"/>
              <a:pPr>
                <a:defRPr/>
              </a:pPr>
              <a:t>19.10.2015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7FC18-B871-453E-8B58-3EBDE5C30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25193-72FA-4C56-A130-604B0021766C}" type="datetimeFigureOut">
              <a:rPr lang="ru-RU"/>
              <a:pPr>
                <a:defRPr/>
              </a:pPr>
              <a:t>19.10.2015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2565A-1674-42E8-BC4B-F8F580706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F2B97-23C6-49D3-BEA4-2C647C8ABA59}" type="datetimeFigureOut">
              <a:rPr lang="ru-RU"/>
              <a:pPr>
                <a:defRPr/>
              </a:pPr>
              <a:t>19.10.2015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6F076-DD47-4F3B-80E2-F85F8028A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E71C5-066A-4261-8C2A-9DBEC1AFF31A}" type="datetimeFigureOut">
              <a:rPr lang="ru-RU"/>
              <a:pPr>
                <a:defRPr/>
              </a:pPr>
              <a:t>19.10.2015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55B4E-63A6-4C37-A2A1-A77E9FF1A6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CBC36-1395-46F0-92AE-D40AEDA83F09}" type="datetimeFigureOut">
              <a:rPr lang="ru-RU"/>
              <a:pPr>
                <a:defRPr/>
              </a:pPr>
              <a:t>19.10.2015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F9B75-4243-4EF9-8231-B77F2F28A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4B0FB-C62C-4E0D-9B52-F37D7D1E560C}" type="datetimeFigureOut">
              <a:rPr lang="ru-RU"/>
              <a:pPr>
                <a:defRPr/>
              </a:pPr>
              <a:t>19.10.2015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69703-574F-4059-B76F-98180D93D2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031B7-2D2F-4DD7-8C9C-981BD1F4DCFB}" type="datetimeFigureOut">
              <a:rPr lang="ru-RU"/>
              <a:pPr>
                <a:defRPr/>
              </a:pPr>
              <a:t>19.10.2015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D31E3-DCF4-44DC-9B5A-E7FD052514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9057D-6D48-4A63-9D9A-9E48D736CA7A}" type="datetimeFigureOut">
              <a:rPr lang="ru-RU"/>
              <a:pPr>
                <a:defRPr/>
              </a:pPr>
              <a:t>19.10.2015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9E083-8EE6-4154-AB51-8914335F8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EA9E04-C810-4A85-AF83-6C4137005F68}" type="datetimeFigureOut">
              <a:rPr lang="ru-RU"/>
              <a:pPr>
                <a:defRPr/>
              </a:pPr>
              <a:t>19.10.2015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DE374C-7C1C-43AC-A06D-97230F8003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72" r:id="rId9"/>
    <p:sldLayoutId id="2147483663" r:id="rId10"/>
    <p:sldLayoutId id="21474836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tIns="45720" rIns="0">
            <a:normAutofit fontScale="90000"/>
          </a:bodyPr>
          <a:lstStyle/>
          <a:p>
            <a:pPr algn="ctr">
              <a:defRPr/>
            </a:pPr>
            <a:r>
              <a:rPr lang="ru-RU" sz="4000" smtClean="0">
                <a:solidFill>
                  <a:schemeClr val="tx2"/>
                </a:solidFill>
                <a:effectLst/>
              </a:rPr>
              <a:t>Презентация к уроку по окружающему миру </a:t>
            </a:r>
            <a:br>
              <a:rPr lang="ru-RU" sz="4000" smtClean="0">
                <a:solidFill>
                  <a:schemeClr val="tx2"/>
                </a:solidFill>
                <a:effectLst/>
              </a:rPr>
            </a:br>
            <a:r>
              <a:rPr lang="ru-RU" sz="4000" smtClean="0">
                <a:solidFill>
                  <a:schemeClr val="tx2"/>
                </a:solidFill>
                <a:effectLst/>
              </a:rPr>
              <a:t>«Экосистема озера»</a:t>
            </a:r>
            <a:br>
              <a:rPr lang="ru-RU" sz="4000" smtClean="0">
                <a:solidFill>
                  <a:schemeClr val="tx2"/>
                </a:solidFill>
                <a:effectLst/>
              </a:rPr>
            </a:br>
            <a:r>
              <a:rPr lang="ru-RU" sz="4000" smtClean="0">
                <a:solidFill>
                  <a:schemeClr val="tx2"/>
                </a:solidFill>
                <a:effectLst/>
              </a:rPr>
              <a:t>3 класс</a:t>
            </a:r>
            <a:br>
              <a:rPr lang="ru-RU" sz="4000" smtClean="0">
                <a:solidFill>
                  <a:schemeClr val="tx2"/>
                </a:solidFill>
                <a:effectLst/>
              </a:rPr>
            </a:br>
            <a:r>
              <a:rPr lang="ru-RU" sz="4000" smtClean="0">
                <a:solidFill>
                  <a:schemeClr val="tx2"/>
                </a:solidFill>
                <a:effectLst/>
              </a:rPr>
              <a:t>ОС «Школа 2100»</a:t>
            </a:r>
          </a:p>
        </p:txBody>
      </p:sp>
      <p:sp>
        <p:nvSpPr>
          <p:cNvPr id="13314" name="Rectangle 5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lIns="91440" rIns="91440"/>
          <a:lstStyle/>
          <a:p>
            <a:pPr marR="0" algn="ctr"/>
            <a:endParaRPr lang="ru-RU" sz="1500" smtClean="0"/>
          </a:p>
          <a:p>
            <a:pPr marR="0" algn="ctr"/>
            <a:endParaRPr lang="ru-RU" sz="1500" smtClean="0"/>
          </a:p>
          <a:p>
            <a:pPr marR="0"/>
            <a:r>
              <a:rPr lang="ru-RU" sz="2800" b="1" smtClean="0">
                <a:solidFill>
                  <a:schemeClr val="accent1"/>
                </a:solidFill>
                <a:latin typeface="Arial" charset="0"/>
              </a:rPr>
              <a:t>Морозова Н.О., </a:t>
            </a:r>
          </a:p>
          <a:p>
            <a:pPr marR="0"/>
            <a:r>
              <a:rPr lang="ru-RU" sz="2800" b="1" smtClean="0">
                <a:solidFill>
                  <a:schemeClr val="accent1"/>
                </a:solidFill>
                <a:latin typeface="Arial" charset="0"/>
              </a:rPr>
              <a:t>учитель начальных классов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704088"/>
            <a:ext cx="4114800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элодея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2530" name="Picture 2" descr="C:\Documents and Settings\сергей\Рабочий стол\elode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285750"/>
            <a:ext cx="4000500" cy="3000375"/>
          </a:xfrm>
        </p:spPr>
      </p:pic>
      <p:pic>
        <p:nvPicPr>
          <p:cNvPr id="22531" name="Picture 3" descr="C:\Documents and Settings\сергей\Рабочий стол\c58a149687a77f60d1ec19a858cade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2714625"/>
            <a:ext cx="4786312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704088"/>
            <a:ext cx="3614734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хара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23555" name="Picture 2" descr="C:\Documents and Settings\сергей\Рабочий стол\Chara_vulgari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428625"/>
            <a:ext cx="447675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 descr="C:\Documents and Settings\сергей\Рабочий стол\cha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8" y="3000375"/>
            <a:ext cx="4684712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704088"/>
            <a:ext cx="4471990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дафнии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4578" name="Picture 2" descr="C:\Documents and Settings\сергей\Рабочий стол\0_7af37_55aae3e8_X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319088"/>
            <a:ext cx="3214687" cy="2520950"/>
          </a:xfrm>
        </p:spPr>
      </p:pic>
      <p:pic>
        <p:nvPicPr>
          <p:cNvPr id="24579" name="Picture 4" descr="C:\Documents and Settings\сергей\Рабочий стол\daphn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2571750"/>
            <a:ext cx="4445000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 descr="C:\Documents and Settings\сергей\Рабочий стол\dafni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3786188"/>
            <a:ext cx="3275013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704088"/>
            <a:ext cx="3043230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циклопы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5602" name="Picture 2" descr="C:\Documents and Settings\сергей\Рабочий стол\цикло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357188"/>
            <a:ext cx="5218112" cy="4389437"/>
          </a:xfrm>
        </p:spPr>
      </p:pic>
      <p:pic>
        <p:nvPicPr>
          <p:cNvPr id="25603" name="Picture 3" descr="C:\Documents and Settings\сергей\Рабочий стол\ц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3071813"/>
            <a:ext cx="447675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309" y="-240475"/>
            <a:ext cx="2828916" cy="1367591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карась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6626" name="Picture 3" descr="C:\Documents and Settings\сергей\Рабочий стол\карась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052513"/>
            <a:ext cx="51879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 descr="C:\Documents and Settings\сергей\Рабочий стол\щ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176588"/>
            <a:ext cx="4608513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Заголовок 1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268413"/>
            <a:ext cx="360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46" y="704088"/>
            <a:ext cx="2900354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плотва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7650" name="Picture 2" descr="C:\Documents and Settings\сергей\Рабочий стол\плот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500063"/>
            <a:ext cx="5143500" cy="3857625"/>
          </a:xfrm>
        </p:spPr>
      </p:pic>
      <p:pic>
        <p:nvPicPr>
          <p:cNvPr id="27651" name="Picture 3" descr="C:\Documents and Settings\сергей\Рабочий стол\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3" y="3429000"/>
            <a:ext cx="4667250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46" y="704088"/>
            <a:ext cx="2900354" cy="165334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рак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8674" name="Picture 2" descr="C:\Documents and Settings\сергей\Рабочий стол\ра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285750"/>
            <a:ext cx="5143500" cy="3857625"/>
          </a:xfrm>
        </p:spPr>
      </p:pic>
      <p:pic>
        <p:nvPicPr>
          <p:cNvPr id="28675" name="Picture 3" descr="C:\Documents and Settings\сергей\Рабочий стол\ра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63" y="3357563"/>
            <a:ext cx="49530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704088"/>
            <a:ext cx="3257544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мотыль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9698" name="Picture 2" descr="C:\Documents and Settings\сергей\Рабочий стол\мотыл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642938"/>
            <a:ext cx="4879975" cy="3643312"/>
          </a:xfrm>
        </p:spPr>
      </p:pic>
      <p:pic>
        <p:nvPicPr>
          <p:cNvPr id="29699" name="Picture 3" descr="C:\Documents and Settings\сергей\Рабочий стол\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8" y="3357563"/>
            <a:ext cx="5010150" cy="322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704088"/>
            <a:ext cx="3328982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прудовик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22" name="Picture 2" descr="C:\Documents and Settings\сергей\Рабочий стол\прудов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285750"/>
            <a:ext cx="4857750" cy="3444875"/>
          </a:xfrm>
        </p:spPr>
      </p:pic>
      <p:pic>
        <p:nvPicPr>
          <p:cNvPr id="30723" name="Picture 3" descr="C:\Documents and Settings\сергей\Рабочий стол\пру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500438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C:\Documents and Settings\сергей\Рабочий стол\пруд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38" y="2428875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6" name="Picture 4" descr="IMG_093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477838"/>
            <a:ext cx="8424862" cy="56149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857232"/>
            <a:ext cx="7851648" cy="521497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tabLst>
                <a:tab pos="1076325" algn="l"/>
              </a:tabLst>
              <a:defRPr/>
            </a:pP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</a:rPr>
              <a:t>Экосистема –</a:t>
            </a:r>
            <a:br>
              <a:rPr lang="ru-RU" sz="4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единство живой и неживой природы, в котором сообщество живых организмов разных «профессий» способно совместными усилиями поддерживать круговорот веществ.</a:t>
            </a:r>
            <a:endParaRPr lang="ru-RU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6143625"/>
            <a:ext cx="7854950" cy="71438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endParaRPr lang="ru-RU" sz="7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/>
          </p:cNvSpPr>
          <p:nvPr>
            <p:ph type="body" idx="1"/>
          </p:nvPr>
        </p:nvSpPr>
        <p:spPr>
          <a:xfrm>
            <a:off x="468313" y="1916113"/>
            <a:ext cx="8229600" cy="4389437"/>
          </a:xfrm>
        </p:spPr>
        <p:txBody>
          <a:bodyPr/>
          <a:lstStyle/>
          <a:p>
            <a:pPr lvl="3"/>
            <a:r>
              <a:rPr lang="ru-RU" sz="6600" smtClean="0">
                <a:solidFill>
                  <a:schemeClr val="tx2"/>
                </a:solidFill>
                <a:latin typeface="Arial" charset="0"/>
              </a:rPr>
              <a:t>Спасибо за внимание.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2238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2762" y="968357"/>
            <a:ext cx="8229600" cy="5395931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8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Экосистема озера.</a:t>
            </a:r>
            <a:endParaRPr lang="ru-RU" sz="8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363" name="AutoShape 8" descr="i?id=88c171d200ec519aa3f0f55699c447b2&amp;n=2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4" name="AutoShape 10" descr="i?id=88c171d200ec519aa3f0f55699c447b2&amp;n=2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365" name="Picture 7" descr="IMG_09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500438"/>
            <a:ext cx="4608512" cy="307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09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58175" cy="53244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tabLst>
                <a:tab pos="1079500" algn="l"/>
              </a:tabLst>
              <a:defRPr/>
            </a:pP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  <a:t>Озеро – замкнутый в берегах большой естественный  водоём</a:t>
            </a:r>
            <a:endParaRPr lang="ru-RU" sz="5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6387" name="Picture 2" descr="C:\Documents and Settings\Людмила Анатольевна\Рабочий стол\196313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3644900"/>
            <a:ext cx="4557713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0" name="Picture 6" descr="DSCN28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88913"/>
            <a:ext cx="8497887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3667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Почему озеро превращается в болото?</a:t>
            </a:r>
            <a:endParaRPr lang="ru-RU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3" y="428625"/>
            <a:ext cx="4186237" cy="107156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Планктонные водоросли</a:t>
            </a:r>
            <a:endParaRPr lang="ru-RU" sz="4000" dirty="0"/>
          </a:p>
        </p:txBody>
      </p:sp>
      <p:pic>
        <p:nvPicPr>
          <p:cNvPr id="19458" name="Picture 2" descr="C:\Documents and Settings\сергей\Рабочий стол\планктоновые водоросл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285750"/>
            <a:ext cx="4143375" cy="3106738"/>
          </a:xfrm>
        </p:spPr>
      </p:pic>
      <p:pic>
        <p:nvPicPr>
          <p:cNvPr id="19459" name="Picture 4" descr="C:\Documents and Settings\сергей\Рабочий стол\пв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857375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 descr="C:\Documents and Settings\сергей\Рабочий стол\п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3500438"/>
            <a:ext cx="4262437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5" y="1000125"/>
            <a:ext cx="4286250" cy="5715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камыш</a:t>
            </a:r>
            <a:endParaRPr lang="ru-RU" dirty="0"/>
          </a:p>
        </p:txBody>
      </p:sp>
      <p:pic>
        <p:nvPicPr>
          <p:cNvPr id="20482" name="Picture 4" descr="C:\Documents and Settings\сергей\Рабочий стол\р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38" y="357188"/>
            <a:ext cx="3589337" cy="4786312"/>
          </a:xfrm>
        </p:spPr>
      </p:pic>
      <p:pic>
        <p:nvPicPr>
          <p:cNvPr id="20483" name="Picture 5" descr="C:\Documents and Settings\сергей\Рабочий стол\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1857375"/>
            <a:ext cx="3571875" cy="43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00298" y="5643578"/>
            <a:ext cx="1643074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рогоз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357166"/>
            <a:ext cx="3757610" cy="85725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кувшинки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1506" name="Picture 2" descr="C:\Documents and Settings\сергей\Рабочий стол\ку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" y="428625"/>
            <a:ext cx="4664075" cy="3109913"/>
          </a:xfrm>
        </p:spPr>
      </p:pic>
      <p:pic>
        <p:nvPicPr>
          <p:cNvPr id="21507" name="Picture 4" descr="C:\Documents and Settings\сергей\Рабочий стол\кув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0" y="3714750"/>
            <a:ext cx="44577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 descr="C:\Documents and Settings\сергей\Рабочий стол\кув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88" y="1285875"/>
            <a:ext cx="3833812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125</TotalTime>
  <Words>49</Words>
  <Application>Microsoft Office PowerPoint</Application>
  <PresentationFormat>Экран (4:3)</PresentationFormat>
  <Paragraphs>23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Презентация к уроку по окружающему миру  «Экосистема озера» 3 класс ОС «Школа 2100»</vt:lpstr>
      <vt:lpstr>Экосистема –  единство живой и неживой природы, в котором сообщество живых организмов разных «профессий» способно совместными усилиями поддерживать круговорот веществ.</vt:lpstr>
      <vt:lpstr>Слайд 3</vt:lpstr>
      <vt:lpstr>Слайд 4</vt:lpstr>
      <vt:lpstr>Слайд 5</vt:lpstr>
      <vt:lpstr>Слайд 6</vt:lpstr>
      <vt:lpstr>Планктонные водоросли</vt:lpstr>
      <vt:lpstr>камыш</vt:lpstr>
      <vt:lpstr>кувшинки</vt:lpstr>
      <vt:lpstr>элодея</vt:lpstr>
      <vt:lpstr>хара</vt:lpstr>
      <vt:lpstr>дафнии</vt:lpstr>
      <vt:lpstr>циклопы</vt:lpstr>
      <vt:lpstr>карась</vt:lpstr>
      <vt:lpstr>плотва</vt:lpstr>
      <vt:lpstr>рак</vt:lpstr>
      <vt:lpstr>мотыль</vt:lpstr>
      <vt:lpstr>прудовик</vt:lpstr>
      <vt:lpstr>Слайд 19</vt:lpstr>
      <vt:lpstr>Слайд 20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Экосистема –  единство живой и неживой природы, в котором сообщество живых организмов разных «профессий» способно совместными усилиями поддерживать круговорот веществ.</dc:title>
  <dc:creator>цветова</dc:creator>
  <cp:lastModifiedBy>111</cp:lastModifiedBy>
  <cp:revision>17</cp:revision>
  <dcterms:created xsi:type="dcterms:W3CDTF">2012-10-11T05:07:01Z</dcterms:created>
  <dcterms:modified xsi:type="dcterms:W3CDTF">2015-10-19T13:17:34Z</dcterms:modified>
</cp:coreProperties>
</file>