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57" r:id="rId4"/>
    <p:sldId id="260" r:id="rId5"/>
    <p:sldId id="258" r:id="rId6"/>
    <p:sldId id="261" r:id="rId7"/>
    <p:sldId id="25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184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63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4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0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067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18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4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5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8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97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D213F-D383-4E31-B057-2C64C97165E0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226C9-AE10-43FD-9A3B-14C855B9B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97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Pictures\Твардовск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58100"/>
            <a:ext cx="44196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196752"/>
            <a:ext cx="376224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</a:rPr>
              <a:t>Твардовский </a:t>
            </a:r>
          </a:p>
          <a:p>
            <a:pPr algn="ctr"/>
            <a:r>
              <a:rPr lang="ru-RU" sz="4800" b="1" dirty="0" smtClean="0">
                <a:solidFill>
                  <a:schemeClr val="accent1"/>
                </a:solidFill>
              </a:rPr>
              <a:t>Александр</a:t>
            </a:r>
          </a:p>
          <a:p>
            <a:pPr algn="ctr"/>
            <a:r>
              <a:rPr lang="ru-RU" sz="4800" b="1" dirty="0" err="1" smtClean="0">
                <a:solidFill>
                  <a:schemeClr val="accent1"/>
                </a:solidFill>
              </a:rPr>
              <a:t>Трифонович</a:t>
            </a:r>
            <a:endParaRPr lang="ru-RU" sz="4800" b="1" dirty="0" smtClean="0">
              <a:solidFill>
                <a:schemeClr val="accent1"/>
              </a:solidFill>
            </a:endParaRPr>
          </a:p>
          <a:p>
            <a:endParaRPr lang="ru-RU" sz="4800" b="1" dirty="0" smtClean="0">
              <a:solidFill>
                <a:schemeClr val="accent1"/>
              </a:solidFill>
            </a:endParaRPr>
          </a:p>
          <a:p>
            <a:r>
              <a:rPr lang="ru-RU" sz="4800" b="1" dirty="0" smtClean="0">
                <a:solidFill>
                  <a:schemeClr val="accent1"/>
                </a:solidFill>
              </a:rPr>
              <a:t>(1910 – 1971)</a:t>
            </a:r>
            <a:endParaRPr lang="ru-RU" sz="4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37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95189"/>
            <a:ext cx="3531716" cy="5410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643061" cy="327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72" y="4005064"/>
            <a:ext cx="3286128" cy="246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598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Твардовский в детств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8640"/>
            <a:ext cx="41021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205939"/>
            <a:ext cx="4644285" cy="66787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/>
                </a:solidFill>
              </a:rPr>
              <a:t>Александр Твардовский</a:t>
            </a:r>
          </a:p>
          <a:p>
            <a:pPr algn="ctr"/>
            <a:endParaRPr lang="ru-RU" sz="3200" b="1" dirty="0" smtClean="0">
              <a:solidFill>
                <a:schemeClr val="accent1"/>
              </a:solidFill>
            </a:endParaRPr>
          </a:p>
          <a:p>
            <a:r>
              <a:rPr lang="ru-RU" sz="2800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Родился в 1910 году 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В деревне Загорье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Смоленской губернии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в семье крестьянина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– кузнеца.</a:t>
            </a:r>
          </a:p>
          <a:p>
            <a:endParaRPr lang="ru-RU" sz="2800" b="1" dirty="0" smtClean="0">
              <a:solidFill>
                <a:schemeClr val="accent1"/>
              </a:solidFill>
            </a:endParaRPr>
          </a:p>
          <a:p>
            <a:r>
              <a:rPr lang="ru-RU" sz="2800" b="1" dirty="0" smtClean="0">
                <a:solidFill>
                  <a:schemeClr val="accent1"/>
                </a:solidFill>
              </a:rPr>
              <a:t> </a:t>
            </a:r>
          </a:p>
          <a:p>
            <a:endParaRPr lang="ru-RU" sz="2800" b="1" dirty="0" smtClean="0">
              <a:solidFill>
                <a:schemeClr val="accent1"/>
              </a:solidFill>
            </a:endParaRPr>
          </a:p>
          <a:p>
            <a:r>
              <a:rPr lang="ru-RU" sz="2800" b="1" dirty="0" smtClean="0">
                <a:solidFill>
                  <a:schemeClr val="accent1"/>
                </a:solidFill>
              </a:rPr>
              <a:t>С 14 лет печатал стихи и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заметки в газетах.</a:t>
            </a:r>
          </a:p>
          <a:p>
            <a:endParaRPr lang="ru-RU" sz="2800" b="1" dirty="0" smtClean="0"/>
          </a:p>
          <a:p>
            <a:endParaRPr lang="ru-RU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702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92696"/>
            <a:ext cx="3696072" cy="555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052736"/>
            <a:ext cx="4092211" cy="43088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>Затем Твардовский </a:t>
            </a:r>
          </a:p>
          <a:p>
            <a:r>
              <a:rPr lang="ru-RU" sz="3200" b="1" dirty="0" smtClean="0">
                <a:solidFill>
                  <a:schemeClr val="accent1"/>
                </a:solidFill>
              </a:rPr>
              <a:t>переехал в Смоленск,</a:t>
            </a:r>
          </a:p>
          <a:p>
            <a:r>
              <a:rPr lang="ru-RU" sz="3200" b="1" dirty="0" smtClean="0">
                <a:solidFill>
                  <a:schemeClr val="accent1"/>
                </a:solidFill>
              </a:rPr>
              <a:t>где учился в </a:t>
            </a:r>
          </a:p>
          <a:p>
            <a:r>
              <a:rPr lang="ru-RU" sz="3200" b="1" dirty="0" smtClean="0">
                <a:solidFill>
                  <a:schemeClr val="accent1"/>
                </a:solidFill>
              </a:rPr>
              <a:t>педагогическом </a:t>
            </a:r>
          </a:p>
          <a:p>
            <a:r>
              <a:rPr lang="ru-RU" sz="3200" b="1" dirty="0" smtClean="0">
                <a:solidFill>
                  <a:schemeClr val="accent1"/>
                </a:solidFill>
              </a:rPr>
              <a:t>институте.</a:t>
            </a:r>
          </a:p>
          <a:p>
            <a:endParaRPr lang="ru-RU" sz="3200" b="1" dirty="0" smtClean="0">
              <a:solidFill>
                <a:schemeClr val="accent1"/>
              </a:solidFill>
            </a:endParaRPr>
          </a:p>
          <a:p>
            <a:r>
              <a:rPr lang="ru-RU" sz="3200" b="1" dirty="0" smtClean="0">
                <a:solidFill>
                  <a:schemeClr val="accent1"/>
                </a:solidFill>
              </a:rPr>
              <a:t>Позднее он жил и </a:t>
            </a:r>
          </a:p>
          <a:p>
            <a:r>
              <a:rPr lang="ru-RU" sz="3200" b="1" dirty="0" smtClean="0">
                <a:solidFill>
                  <a:schemeClr val="accent1"/>
                </a:solidFill>
              </a:rPr>
              <a:t>учился в Москве.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42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Твардовский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95461"/>
            <a:ext cx="3974115" cy="544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836712"/>
            <a:ext cx="5064015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                  </a:t>
            </a:r>
            <a:r>
              <a:rPr lang="ru-RU" sz="2800" b="1" dirty="0" smtClean="0">
                <a:solidFill>
                  <a:schemeClr val="accent1"/>
                </a:solidFill>
              </a:rPr>
              <a:t>Во время 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Великой Отечественной войны</a:t>
            </a:r>
          </a:p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Александр </a:t>
            </a:r>
            <a:r>
              <a:rPr lang="ru-RU" sz="3600" b="1" dirty="0" err="1" smtClean="0">
                <a:solidFill>
                  <a:schemeClr val="accent1"/>
                </a:solidFill>
              </a:rPr>
              <a:t>Трифонович</a:t>
            </a:r>
            <a:r>
              <a:rPr lang="ru-RU" sz="3600" b="1" dirty="0" smtClean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Твардовский</a:t>
            </a:r>
          </a:p>
          <a:p>
            <a:r>
              <a:rPr lang="ru-RU" sz="2800" b="1" dirty="0">
                <a:solidFill>
                  <a:schemeClr val="accent1"/>
                </a:solidFill>
              </a:rPr>
              <a:t>р</a:t>
            </a:r>
            <a:r>
              <a:rPr lang="ru-RU" sz="2800" b="1" dirty="0" smtClean="0">
                <a:solidFill>
                  <a:schemeClr val="accent1"/>
                </a:solidFill>
              </a:rPr>
              <a:t>аботал во фронтовой газете.</a:t>
            </a:r>
          </a:p>
          <a:p>
            <a:endParaRPr lang="ru-RU" sz="2800" b="1" dirty="0" smtClean="0">
              <a:solidFill>
                <a:schemeClr val="accent1"/>
              </a:solidFill>
            </a:endParaRPr>
          </a:p>
          <a:p>
            <a:r>
              <a:rPr lang="ru-RU" sz="2800" b="1" dirty="0" smtClean="0">
                <a:solidFill>
                  <a:schemeClr val="accent1"/>
                </a:solidFill>
              </a:rPr>
              <a:t>Он часто бывал на самых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сложных участках фронта, </a:t>
            </a:r>
          </a:p>
          <a:p>
            <a:r>
              <a:rPr lang="ru-RU" sz="2800" b="1" dirty="0" smtClean="0">
                <a:solidFill>
                  <a:schemeClr val="accent1"/>
                </a:solidFill>
              </a:rPr>
              <a:t>на передовой, там, </a:t>
            </a:r>
            <a:r>
              <a:rPr lang="ru-RU" sz="2800" b="1" dirty="0">
                <a:solidFill>
                  <a:schemeClr val="accent1"/>
                </a:solidFill>
              </a:rPr>
              <a:t>г</a:t>
            </a:r>
            <a:r>
              <a:rPr lang="ru-RU" sz="2800" b="1" dirty="0" smtClean="0">
                <a:solidFill>
                  <a:schemeClr val="accent1"/>
                </a:solidFill>
              </a:rPr>
              <a:t>де шли</a:t>
            </a:r>
          </a:p>
          <a:p>
            <a:r>
              <a:rPr lang="ru-RU" sz="2800" b="1" dirty="0">
                <a:solidFill>
                  <a:schemeClr val="accent1"/>
                </a:solidFill>
              </a:rPr>
              <a:t>т</a:t>
            </a:r>
            <a:r>
              <a:rPr lang="ru-RU" sz="2800" b="1" dirty="0" smtClean="0">
                <a:solidFill>
                  <a:schemeClr val="accent1"/>
                </a:solidFill>
              </a:rPr>
              <a:t>яжёлые бои.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12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414" y="548680"/>
            <a:ext cx="5464081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91813"/>
            <a:ext cx="356379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</a:rPr>
              <a:t>Память о войне, </a:t>
            </a:r>
          </a:p>
          <a:p>
            <a:r>
              <a:rPr lang="ru-RU" sz="3600" b="1" dirty="0" smtClean="0">
                <a:solidFill>
                  <a:schemeClr val="accent1"/>
                </a:solidFill>
              </a:rPr>
              <a:t>о погибших </a:t>
            </a:r>
          </a:p>
          <a:p>
            <a:r>
              <a:rPr lang="ru-RU" sz="3600" b="1" dirty="0" smtClean="0">
                <a:solidFill>
                  <a:schemeClr val="accent1"/>
                </a:solidFill>
              </a:rPr>
              <a:t>людях </a:t>
            </a:r>
          </a:p>
          <a:p>
            <a:r>
              <a:rPr lang="ru-RU" sz="3600" b="1" dirty="0" smtClean="0">
                <a:solidFill>
                  <a:schemeClr val="accent1"/>
                </a:solidFill>
              </a:rPr>
              <a:t>не оставляла </a:t>
            </a:r>
          </a:p>
          <a:p>
            <a:r>
              <a:rPr lang="ru-RU" sz="3600" b="1" dirty="0" smtClean="0">
                <a:solidFill>
                  <a:schemeClr val="accent1"/>
                </a:solidFill>
              </a:rPr>
              <a:t>поэта и в</a:t>
            </a:r>
          </a:p>
          <a:p>
            <a:r>
              <a:rPr lang="ru-RU" sz="3600" b="1" dirty="0" smtClean="0">
                <a:solidFill>
                  <a:schemeClr val="accent1"/>
                </a:solidFill>
              </a:rPr>
              <a:t>послевоенные </a:t>
            </a:r>
          </a:p>
          <a:p>
            <a:r>
              <a:rPr lang="ru-RU" sz="3600" b="1" dirty="0">
                <a:solidFill>
                  <a:schemeClr val="accent1"/>
                </a:solidFill>
              </a:rPr>
              <a:t>г</a:t>
            </a:r>
            <a:r>
              <a:rPr lang="ru-RU" sz="3600" b="1" dirty="0" smtClean="0">
                <a:solidFill>
                  <a:schemeClr val="accent1"/>
                </a:solidFill>
              </a:rPr>
              <a:t>оды.</a:t>
            </a:r>
            <a:endParaRPr lang="ru-RU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156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5182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209206"/>
            <a:ext cx="9179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Александр Твардовский и Василий </a:t>
            </a:r>
            <a:r>
              <a:rPr lang="ru-RU" sz="2400" b="1" dirty="0" err="1" smtClean="0">
                <a:solidFill>
                  <a:schemeClr val="accent1"/>
                </a:solidFill>
              </a:rPr>
              <a:t>Тёркин</a:t>
            </a:r>
            <a:r>
              <a:rPr lang="ru-RU" sz="2400" b="1" dirty="0" smtClean="0">
                <a:solidFill>
                  <a:schemeClr val="accent1"/>
                </a:solidFill>
              </a:rPr>
              <a:t>. Памятник в Смоленске.</a:t>
            </a:r>
            <a:endParaRPr lang="ru-RU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053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115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2013-01-28T16:52:26Z</dcterms:created>
  <dcterms:modified xsi:type="dcterms:W3CDTF">2013-01-28T17:45:39Z</dcterms:modified>
</cp:coreProperties>
</file>