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5" r:id="rId39"/>
    <p:sldId id="296" r:id="rId40"/>
    <p:sldId id="297" r:id="rId41"/>
    <p:sldId id="29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_&#1053;&#1072;_D\&#1080;&#1088;&#1080;&#1085;&#1072;%20&#1085;&#1080;&#1082;&#1086;&#1083;&#1072;&#1077;&#1074;&#1085;&#1072;\&#1050;&#1091;&#1088;&#1089;&#1099;%202007\movie\pesets.avi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_&#1053;&#1072;_D\&#1080;&#1088;&#1080;&#1085;&#1072;%20&#1085;&#1080;&#1082;&#1086;&#1083;&#1072;&#1077;&#1074;&#1085;&#1072;\&#1050;&#1091;&#1088;&#1089;&#1099;%202007\movie\beluha.avi" TargetMode="Externa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_&#1053;&#1072;_D\&#1080;&#1088;&#1080;&#1085;&#1072;%20&#1085;&#1080;&#1082;&#1086;&#1083;&#1072;&#1077;&#1074;&#1085;&#1072;\&#1050;&#1091;&#1088;&#1089;&#1099;%202007\movie\penguin.avi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_&#1053;&#1072;_D\&#1080;&#1088;&#1080;&#1085;&#1072;%20&#1085;&#1080;&#1082;&#1086;&#1083;&#1072;&#1077;&#1074;&#1085;&#1072;\&#1050;&#1091;&#1088;&#1089;&#1099;%202007\movie1\Imp-ping.avi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7;&#1051;&#1040;&#1049;&#1044;&#1067;\&#1092;&#1084;%20&#1087;&#1080;&#1075;&#1074;&#1080;&#1085;&#1099;\via_akkord_-_pingviny_via_akkord_c_damuz.ru.mp3" TargetMode="External"/><Relationship Id="rId4" Type="http://schemas.openxmlformats.org/officeDocument/2006/relationships/image" Target="../media/image62.gi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268760"/>
            <a:ext cx="7851648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Где живут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белые медведи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слоны</a:t>
            </a:r>
            <a:endParaRPr lang="ru-RU" dirty="0">
              <a:solidFill>
                <a:schemeClr val="bg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661248"/>
            <a:ext cx="7854696" cy="93610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/>
              <a:t>Урок окружающего мира в 1 классе</a:t>
            </a:r>
          </a:p>
          <a:p>
            <a:pPr algn="ctr"/>
            <a:r>
              <a:rPr lang="ru-RU" sz="1600" dirty="0" smtClean="0"/>
              <a:t>Разработала и провела Сальцина Светлана Евгеньевна</a:t>
            </a:r>
          </a:p>
          <a:p>
            <a:pPr algn="ctr"/>
            <a:r>
              <a:rPr lang="ru-RU" sz="1600" dirty="0" smtClean="0"/>
              <a:t>2011 учебный год</a:t>
            </a:r>
            <a:endParaRPr lang="ru-RU" sz="1600" dirty="0"/>
          </a:p>
        </p:txBody>
      </p:sp>
      <p:pic>
        <p:nvPicPr>
          <p:cNvPr id="4" name="Picture 5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2521074" cy="3487738"/>
          </a:xfrm>
          <a:prstGeom prst="rect">
            <a:avLst/>
          </a:prstGeom>
          <a:noFill/>
        </p:spPr>
      </p:pic>
      <p:pic>
        <p:nvPicPr>
          <p:cNvPr id="5" name="Picture 6" descr="сс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0003" y="2708920"/>
            <a:ext cx="3648405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60007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Мишке хорошо на </a:t>
            </a:r>
            <a:r>
              <a:rPr lang="ru-RU" sz="4400" b="1" dirty="0" smtClean="0">
                <a:solidFill>
                  <a:schemeClr val="tx1"/>
                </a:solidFill>
              </a:rPr>
              <a:t>льду…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100" y="4724400"/>
            <a:ext cx="4176713" cy="792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dirty="0"/>
              <a:t>      </a:t>
            </a:r>
          </a:p>
        </p:txBody>
      </p:sp>
      <p:pic>
        <p:nvPicPr>
          <p:cNvPr id="33796" name="Picture 4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4608512" cy="3672408"/>
          </a:xfrm>
          <a:prstGeom prst="rect">
            <a:avLst/>
          </a:prstGeom>
          <a:noFill/>
        </p:spPr>
      </p:pic>
      <p:pic>
        <p:nvPicPr>
          <p:cNvPr id="5" name="Picture 5" descr="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36912"/>
            <a:ext cx="4536504" cy="3859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60007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… на льдине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56100" y="4724400"/>
            <a:ext cx="4176713" cy="792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 dirty="0"/>
              <a:t>      </a:t>
            </a:r>
          </a:p>
        </p:txBody>
      </p:sp>
      <p:pic>
        <p:nvPicPr>
          <p:cNvPr id="33797" name="Picture 5" descr="бмобе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00463"/>
            <a:ext cx="7992888" cy="5280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5770563" cy="74453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… И под водой !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0" name="Picture 4" descr="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9200" y="260350"/>
            <a:ext cx="2617788" cy="3313113"/>
          </a:xfrm>
          <a:prstGeom prst="rect">
            <a:avLst/>
          </a:prstGeom>
          <a:noFill/>
        </p:spPr>
      </p:pic>
      <p:pic>
        <p:nvPicPr>
          <p:cNvPr id="34821" name="Picture 5" descr="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484784"/>
            <a:ext cx="6049963" cy="5043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Arial Rounded MT Bold" pitchFamily="34" charset="0"/>
              </a:rPr>
              <a:t>Белые мишки любят играть,</a:t>
            </a:r>
            <a:br>
              <a:rPr lang="ru-RU" sz="4000" b="1" dirty="0">
                <a:solidFill>
                  <a:schemeClr val="tx1"/>
                </a:solidFill>
                <a:latin typeface="Arial Rounded MT Bold" pitchFamily="34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 Rounded MT Bold" pitchFamily="34" charset="0"/>
              </a:rPr>
              <a:t> как и «шоколадные» братишки!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z="4000" dirty="0"/>
          </a:p>
        </p:txBody>
      </p:sp>
      <p:pic>
        <p:nvPicPr>
          <p:cNvPr id="35844" name="Picture 4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628800"/>
            <a:ext cx="4395297" cy="3528392"/>
          </a:xfrm>
          <a:prstGeom prst="rect">
            <a:avLst/>
          </a:prstGeom>
          <a:noFill/>
        </p:spPr>
      </p:pic>
      <p:pic>
        <p:nvPicPr>
          <p:cNvPr id="35846" name="Picture 6" descr="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910" y="3356992"/>
            <a:ext cx="4517044" cy="3203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8013576" cy="18002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/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Иногда  </a:t>
            </a:r>
            <a:r>
              <a:rPr lang="ru-RU" sz="3600" b="1" dirty="0" smtClean="0">
                <a:solidFill>
                  <a:schemeClr val="tx1"/>
                </a:solidFill>
              </a:rPr>
              <a:t>приходится </a:t>
            </a:r>
            <a:r>
              <a:rPr lang="ru-RU" sz="3600" b="1" dirty="0" smtClean="0">
                <a:solidFill>
                  <a:schemeClr val="tx1"/>
                </a:solidFill>
              </a:rPr>
              <a:t> рычать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        и </a:t>
            </a:r>
            <a:r>
              <a:rPr lang="ru-RU" sz="3600" b="1" dirty="0" smtClean="0">
                <a:solidFill>
                  <a:schemeClr val="tx1"/>
                </a:solidFill>
              </a:rPr>
              <a:t>драться за свою территорию…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81525"/>
            <a:ext cx="8229600" cy="15144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sz="4400" dirty="0"/>
          </a:p>
        </p:txBody>
      </p:sp>
      <p:pic>
        <p:nvPicPr>
          <p:cNvPr id="36868" name="Picture 4" descr="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7344816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Белые медведи могут подходить близко к жилью человека и тут их встречают … собаки.</a:t>
            </a:r>
          </a:p>
        </p:txBody>
      </p:sp>
      <p:pic>
        <p:nvPicPr>
          <p:cNvPr id="69636" name="Picture 4" descr="22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340768"/>
            <a:ext cx="7921625" cy="533308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chemeClr val="tx1"/>
                </a:solidFill>
              </a:rPr>
              <a:t>Вот он –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          хозяин северных пустынь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92" name="Picture 4" descr="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52936"/>
            <a:ext cx="4345702" cy="3771081"/>
          </a:xfrm>
          <a:prstGeom prst="rect">
            <a:avLst/>
          </a:prstGeom>
          <a:noFill/>
        </p:spPr>
      </p:pic>
      <p:pic>
        <p:nvPicPr>
          <p:cNvPr id="5" name="Picture 9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4897438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888"/>
            <a:ext cx="8280152" cy="6264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А теперь разминка!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4663" y="3429000"/>
            <a:ext cx="4402137" cy="792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>
              <a:latin typeface="Arial Black" pitchFamily="34" charset="0"/>
            </a:endParaRPr>
          </a:p>
        </p:txBody>
      </p:sp>
      <p:pic>
        <p:nvPicPr>
          <p:cNvPr id="39940" name="Picture 4" descr="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981075"/>
            <a:ext cx="4103241" cy="2951981"/>
          </a:xfrm>
          <a:prstGeom prst="rect">
            <a:avLst/>
          </a:prstGeom>
          <a:noFill/>
        </p:spPr>
      </p:pic>
      <p:pic>
        <p:nvPicPr>
          <p:cNvPr id="39941" name="Picture 5" descr="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981075"/>
            <a:ext cx="3817119" cy="3024188"/>
          </a:xfrm>
          <a:prstGeom prst="rect">
            <a:avLst/>
          </a:prstGeom>
          <a:noFill/>
        </p:spPr>
      </p:pic>
      <p:pic>
        <p:nvPicPr>
          <p:cNvPr id="39943" name="Picture 7" descr="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717032"/>
            <a:ext cx="4321175" cy="2935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В долгую зимнюю ночь у </a:t>
            </a:r>
            <a:r>
              <a:rPr lang="ru-RU" sz="4000" b="1" dirty="0" smtClean="0">
                <a:solidFill>
                  <a:schemeClr val="tx1"/>
                </a:solidFill>
              </a:rPr>
              <a:t>медведицы           </a:t>
            </a:r>
            <a:br>
              <a:rPr lang="ru-RU" sz="4000" b="1" dirty="0" smtClean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        появляются </a:t>
            </a:r>
            <a:r>
              <a:rPr lang="ru-RU" sz="4000" b="1" dirty="0">
                <a:solidFill>
                  <a:schemeClr val="tx1"/>
                </a:solidFill>
              </a:rPr>
              <a:t>маленькие медвежата!</a:t>
            </a:r>
          </a:p>
        </p:txBody>
      </p:sp>
      <p:pic>
        <p:nvPicPr>
          <p:cNvPr id="44040" name="Picture 8" descr="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378214" cy="2520280"/>
          </a:xfrm>
          <a:prstGeom prst="rect">
            <a:avLst/>
          </a:prstGeom>
          <a:noFill/>
        </p:spPr>
      </p:pic>
      <p:pic>
        <p:nvPicPr>
          <p:cNvPr id="44042" name="Picture 10" descr="6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39952" y="1916832"/>
            <a:ext cx="4788024" cy="4098925"/>
          </a:xfrm>
          <a:noFill/>
          <a:ln/>
        </p:spPr>
      </p:pic>
      <p:pic>
        <p:nvPicPr>
          <p:cNvPr id="6" name="Picture 6" descr="бмсемь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79512" y="4221088"/>
            <a:ext cx="3563937" cy="2636912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600" decel="100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>
          <a:xfrm>
            <a:off x="3348038" y="1412875"/>
            <a:ext cx="5338762" cy="1079500"/>
          </a:xfrm>
        </p:spPr>
        <p:txBody>
          <a:bodyPr/>
          <a:lstStyle/>
          <a:p>
            <a:r>
              <a:rPr lang="ru-RU" b="1" dirty="0"/>
              <a:t>Северный полюс</a:t>
            </a:r>
          </a:p>
        </p:txBody>
      </p:sp>
      <p:pic>
        <p:nvPicPr>
          <p:cNvPr id="27652" name="Picture 4" descr="INTLTRAD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2636838"/>
            <a:ext cx="1852612" cy="2840037"/>
          </a:xfrm>
          <a:noFill/>
          <a:ln/>
        </p:spPr>
      </p:pic>
      <p:sp>
        <p:nvSpPr>
          <p:cNvPr id="276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39552" y="4292600"/>
            <a:ext cx="4254698" cy="158467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ru-RU" sz="4800" b="1" dirty="0" smtClean="0">
                <a:latin typeface="+mj-lt"/>
              </a:rPr>
              <a:t>Южный полюс</a:t>
            </a:r>
            <a:endParaRPr lang="ru-RU" sz="4800" b="1" dirty="0">
              <a:latin typeface="+mj-lt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6516688" y="22764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V="1">
            <a:off x="4787900" y="4365625"/>
            <a:ext cx="792163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54" grpId="0" build="p"/>
      <p:bldP spid="27657" grpId="0" animBg="1"/>
      <p:bldP spid="2765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751263"/>
            <a:ext cx="6635750" cy="3106737"/>
          </a:xfrm>
          <a:prstGeom prst="rect">
            <a:avLst/>
          </a:prstGeom>
          <a:noFill/>
        </p:spPr>
      </p:pic>
      <p:pic>
        <p:nvPicPr>
          <p:cNvPr id="6" name="Picture 9" descr="арктика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4680520" cy="316835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Примерно два года после рождения     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    медвежата остаются с матерью, которая  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             кормит их и заботится о них.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 зоопарке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4" name="Picture 4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484313"/>
            <a:ext cx="6840537" cy="513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 зоопарке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2949" name="Picture 5" descr="миш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5538"/>
            <a:ext cx="4968875" cy="3646487"/>
          </a:xfrm>
          <a:prstGeom prst="rect">
            <a:avLst/>
          </a:prstGeom>
          <a:noFill/>
        </p:spPr>
      </p:pic>
      <p:pic>
        <p:nvPicPr>
          <p:cNvPr id="82950" name="Picture 6" descr="ма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5038" y="3357563"/>
            <a:ext cx="4398962" cy="3298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Где же лучше белому медведю?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7110" name="Picture 6" descr="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628800"/>
            <a:ext cx="3594100" cy="4895850"/>
          </a:xfrm>
          <a:prstGeom prst="rect">
            <a:avLst/>
          </a:prstGeom>
          <a:noFill/>
        </p:spPr>
      </p:pic>
      <p:pic>
        <p:nvPicPr>
          <p:cNvPr id="6" name="Picture 6" descr="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564904"/>
            <a:ext cx="4824536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95963" y="381000"/>
            <a:ext cx="2890837" cy="13716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В Арктике</a:t>
            </a:r>
          </a:p>
        </p:txBody>
      </p:sp>
      <p:pic>
        <p:nvPicPr>
          <p:cNvPr id="48132" name="Picture 4" descr="17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4653136"/>
            <a:ext cx="3486150" cy="1971675"/>
          </a:xfrm>
          <a:noFill/>
          <a:ln/>
        </p:spPr>
      </p:pic>
      <p:pic>
        <p:nvPicPr>
          <p:cNvPr id="48133" name="Picture 5" descr="бмсемь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789363"/>
            <a:ext cx="4205287" cy="2911475"/>
          </a:xfrm>
          <a:prstGeom prst="rect">
            <a:avLst/>
          </a:prstGeom>
          <a:noFill/>
        </p:spPr>
      </p:pic>
      <p:pic>
        <p:nvPicPr>
          <p:cNvPr id="48134" name="Picture 6" descr="бм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88913"/>
            <a:ext cx="5257800" cy="3943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5252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ПЕСЕЦ</a:t>
            </a:r>
          </a:p>
        </p:txBody>
      </p:sp>
      <p:pic>
        <p:nvPicPr>
          <p:cNvPr id="18436" name="pesets.avi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1196752"/>
            <a:ext cx="8135938" cy="5256436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4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3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43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2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88913"/>
            <a:ext cx="4968875" cy="3384550"/>
          </a:xfrm>
          <a:noFill/>
          <a:ln/>
        </p:spPr>
      </p:pic>
      <p:pic>
        <p:nvPicPr>
          <p:cNvPr id="3077" name="Picture 5" descr="arkt_10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3068638"/>
            <a:ext cx="4784725" cy="358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1116013" y="4076700"/>
            <a:ext cx="231781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ТЮЛЕНИ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БЕЛЁК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100" name="Picture 4" descr="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196975"/>
            <a:ext cx="8064500" cy="52562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5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395288" y="333375"/>
            <a:ext cx="5616575" cy="3600450"/>
          </a:xfrm>
          <a:noFill/>
          <a:ln/>
        </p:spPr>
      </p:pic>
      <p:pic>
        <p:nvPicPr>
          <p:cNvPr id="89093" name="Picture 6" descr="or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924175"/>
            <a:ext cx="4919662" cy="368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1331913" y="4252913"/>
            <a:ext cx="21923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МОРЖИ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5220072" y="260649"/>
            <a:ext cx="3466728" cy="6474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Птицы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3" name="Picture 5" descr="arkt_01i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333375"/>
            <a:ext cx="4064000" cy="3048000"/>
          </a:xfrm>
          <a:noFill/>
          <a:ln/>
        </p:spPr>
      </p:pic>
      <p:pic>
        <p:nvPicPr>
          <p:cNvPr id="7174" name="Picture 6" descr="ARKT_02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268413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ARKT_03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3573463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 Северном полюсе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айсбер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6175375" cy="4637087"/>
          </a:xfrm>
          <a:prstGeom prst="rect">
            <a:avLst/>
          </a:prstGeom>
          <a:noFill/>
        </p:spPr>
      </p:pic>
      <p:pic>
        <p:nvPicPr>
          <p:cNvPr id="2053" name="Picture 5" descr="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59125"/>
            <a:ext cx="4572000" cy="369887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1"/>
                </a:solidFill>
              </a:rPr>
              <a:t>МОРСКИЕ </a:t>
            </a:r>
            <a:r>
              <a:rPr lang="ru-RU" b="1" i="1" dirty="0" smtClean="0">
                <a:solidFill>
                  <a:schemeClr val="tx1"/>
                </a:solidFill>
              </a:rPr>
              <a:t>ОБИТАТЕЛИ: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7" name="Picture 5" descr="arkt_04i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196975"/>
            <a:ext cx="4175125" cy="3168650"/>
          </a:xfrm>
          <a:noFill/>
          <a:ln/>
        </p:spPr>
      </p:pic>
      <p:pic>
        <p:nvPicPr>
          <p:cNvPr id="8198" name="beluha.avi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16463" y="2997200"/>
            <a:ext cx="4032250" cy="3527425"/>
          </a:xfrm>
          <a:ln/>
        </p:spPr>
      </p:pic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6084888" y="1804988"/>
            <a:ext cx="208428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БЕЛУХА</a:t>
            </a: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755650" y="5364163"/>
            <a:ext cx="2520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КИТЫ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8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Антарктида</a:t>
            </a:r>
          </a:p>
        </p:txBody>
      </p:sp>
      <p:pic>
        <p:nvPicPr>
          <p:cNvPr id="9223" name="Picture 7" descr="Ant_08i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484313"/>
            <a:ext cx="4064000" cy="3048000"/>
          </a:xfrm>
          <a:noFill/>
          <a:ln/>
        </p:spPr>
      </p:pic>
      <p:pic>
        <p:nvPicPr>
          <p:cNvPr id="9222" name="Picture 6" descr="Ant_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213100"/>
            <a:ext cx="4481513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65625"/>
            <a:ext cx="5699125" cy="35877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Кто живет в Антарктиде?</a:t>
            </a:r>
          </a:p>
        </p:txBody>
      </p:sp>
      <p:pic>
        <p:nvPicPr>
          <p:cNvPr id="66564" name="Picture 4" descr="INTLTRAD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0788" y="2636838"/>
            <a:ext cx="1852612" cy="2840037"/>
          </a:xfrm>
          <a:noFill/>
          <a:ln/>
        </p:spPr>
      </p:pic>
      <p:sp>
        <p:nvSpPr>
          <p:cNvPr id="66567" name="Line 7"/>
          <p:cNvSpPr>
            <a:spLocks noChangeShapeType="1"/>
          </p:cNvSpPr>
          <p:nvPr/>
        </p:nvSpPr>
        <p:spPr bwMode="auto">
          <a:xfrm flipV="1">
            <a:off x="4787900" y="4365625"/>
            <a:ext cx="1655763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1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 smtClean="0">
                <a:solidFill>
                  <a:schemeClr val="tx1"/>
                </a:solidFill>
              </a:rPr>
              <a:t> ЖИВОТНЫЕ    АНТАРКТИДЫ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12292" name="Picture 4" descr="Ant_06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92150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Ant_02i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692150"/>
            <a:ext cx="4064000" cy="3048000"/>
          </a:xfrm>
          <a:noFill/>
          <a:ln/>
        </p:spPr>
      </p:pic>
      <p:pic>
        <p:nvPicPr>
          <p:cNvPr id="12294" name="Picture 6" descr="ant_04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3810000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ПИНГВИНЫ</a:t>
            </a:r>
          </a:p>
        </p:txBody>
      </p:sp>
      <p:pic>
        <p:nvPicPr>
          <p:cNvPr id="11268" name="Picture 4" descr="Ant_11i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341438"/>
            <a:ext cx="4281488" cy="3527425"/>
          </a:xfrm>
          <a:noFill/>
          <a:ln/>
        </p:spPr>
      </p:pic>
      <p:pic>
        <p:nvPicPr>
          <p:cNvPr id="11269" name="Picture 5" descr="Ant_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565400"/>
            <a:ext cx="42497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6" name="Picture 6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333375"/>
            <a:ext cx="4175125" cy="3167063"/>
          </a:xfrm>
          <a:noFill/>
          <a:ln/>
        </p:spPr>
      </p:pic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539750" y="3690938"/>
            <a:ext cx="470372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СТАЯ ПИНГВИНОВ </a:t>
            </a:r>
            <a:endParaRPr lang="ru-RU" sz="4400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r>
              <a:rPr lang="ru-RU" sz="4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      НА </a:t>
            </a: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ЛЬДИНЕ</a:t>
            </a: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916113"/>
            <a:ext cx="352742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9" name="penguin.avi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333375"/>
            <a:ext cx="8207375" cy="6119813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389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Imp-ping.avi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404813"/>
            <a:ext cx="8135937" cy="5903912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4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41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a_akkord_-_pingviny_via_akkord_c_damuz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756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75656" y="188640"/>
            <a:ext cx="5750563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 cmpd="sng">
                  <a:solidFill>
                    <a:schemeClr val="tx1">
                      <a:lumMod val="95000"/>
                      <a:lumOff val="5000"/>
                      <a:alpha val="55000"/>
                    </a:schemeClr>
                  </a:solidFill>
                  <a:prstDash val="solid"/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</a:rPr>
              <a:t>Физминутка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 cmpd="sng">
                  <a:solidFill>
                    <a:schemeClr val="tx1">
                      <a:lumMod val="95000"/>
                      <a:lumOff val="5000"/>
                      <a:alpha val="55000"/>
                    </a:schemeClr>
                  </a:solidFill>
                  <a:prstDash val="solid"/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</a:rPr>
              <a:t>«Пингвины»</a:t>
            </a:r>
            <a:endParaRPr lang="ru-RU" sz="5400" b="1" dirty="0">
              <a:ln w="12700" cmpd="sng">
                <a:solidFill>
                  <a:schemeClr val="tx1">
                    <a:lumMod val="95000"/>
                    <a:lumOff val="5000"/>
                    <a:alpha val="55000"/>
                  </a:schemeClr>
                </a:solidFill>
                <a:prstDash val="solid"/>
              </a:ln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j-lt"/>
            </a:endParaRPr>
          </a:p>
        </p:txBody>
      </p:sp>
      <p:pic>
        <p:nvPicPr>
          <p:cNvPr id="2052" name="Рисунок 3" descr="Pic_14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844675"/>
            <a:ext cx="4211638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65400"/>
            <a:ext cx="4619625" cy="9350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Жаркие районы</a:t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>планеты</a:t>
            </a:r>
          </a:p>
        </p:txBody>
      </p:sp>
      <p:pic>
        <p:nvPicPr>
          <p:cNvPr id="79876" name="Picture 4" descr="INTLTRAD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2636838"/>
            <a:ext cx="1852612" cy="2840037"/>
          </a:xfrm>
          <a:noFill/>
          <a:ln/>
        </p:spPr>
      </p:pic>
      <p:sp>
        <p:nvSpPr>
          <p:cNvPr id="79877" name="Line 5"/>
          <p:cNvSpPr>
            <a:spLocks noChangeShapeType="1"/>
          </p:cNvSpPr>
          <p:nvPr/>
        </p:nvSpPr>
        <p:spPr bwMode="auto">
          <a:xfrm>
            <a:off x="3995738" y="3141663"/>
            <a:ext cx="13684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/>
      <p:bldP spid="798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«Белый хозяин полюса»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1016000"/>
          </a:xfrm>
        </p:spPr>
        <p:txBody>
          <a:bodyPr/>
          <a:lstStyle/>
          <a:p>
            <a:r>
              <a:rPr lang="ru-RU" dirty="0"/>
              <a:t>                 </a:t>
            </a:r>
          </a:p>
        </p:txBody>
      </p:sp>
      <p:pic>
        <p:nvPicPr>
          <p:cNvPr id="28676" name="Picture 4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140968"/>
            <a:ext cx="5603875" cy="3501008"/>
          </a:xfrm>
          <a:prstGeom prst="rect">
            <a:avLst/>
          </a:prstGeom>
          <a:noFill/>
        </p:spPr>
      </p:pic>
      <p:pic>
        <p:nvPicPr>
          <p:cNvPr id="28677" name="Picture 5" descr="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557337"/>
            <a:ext cx="3024584" cy="2267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 теперь познакомимся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со слонами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1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2204864"/>
            <a:ext cx="3456384" cy="4032448"/>
          </a:xfrm>
        </p:spPr>
      </p:pic>
      <p:pic>
        <p:nvPicPr>
          <p:cNvPr id="5" name="Picture 4" descr="ссс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132856"/>
            <a:ext cx="3924300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381000"/>
            <a:ext cx="4619625" cy="13716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Чем тебе понравился белый медведь?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68638"/>
            <a:ext cx="3251200" cy="302736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3600" dirty="0"/>
          </a:p>
          <a:p>
            <a:pPr>
              <a:buFont typeface="Wingdings" pitchFamily="2" charset="2"/>
              <a:buNone/>
            </a:pPr>
            <a:r>
              <a:rPr lang="ru-RU" sz="4000" b="1" dirty="0"/>
              <a:t> Что нового ты узнал о слонах?</a:t>
            </a:r>
          </a:p>
        </p:txBody>
      </p:sp>
      <p:pic>
        <p:nvPicPr>
          <p:cNvPr id="64516" name="Picture 4" descr="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3455988" cy="2663825"/>
          </a:xfrm>
          <a:prstGeom prst="rect">
            <a:avLst/>
          </a:prstGeom>
          <a:noFill/>
        </p:spPr>
      </p:pic>
      <p:pic>
        <p:nvPicPr>
          <p:cNvPr id="64517" name="Picture 5" descr="сс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2889250"/>
            <a:ext cx="4530725" cy="339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868863"/>
            <a:ext cx="8229600" cy="122713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sz="4000" dirty="0">
              <a:solidFill>
                <a:srgbClr val="CAC3FD"/>
              </a:solidFill>
              <a:latin typeface="Arial Black" pitchFamily="34" charset="0"/>
            </a:endParaRPr>
          </a:p>
        </p:txBody>
      </p:sp>
      <p:pic>
        <p:nvPicPr>
          <p:cNvPr id="29700" name="Picture 4" descr="голова б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5"/>
            <a:ext cx="8208912" cy="6080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3" presetClass="emph" presetSubtype="0" fill="remove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3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3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b="1" dirty="0" smtClean="0">
                <a:solidFill>
                  <a:schemeClr val="tx1"/>
                </a:solidFill>
              </a:rPr>
              <a:t>Белый медведь –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r>
              <a:rPr lang="ru-RU" sz="5400" b="1" dirty="0" smtClean="0">
                <a:solidFill>
                  <a:schemeClr val="tx1"/>
                </a:solidFill>
              </a:rPr>
              <a:t>                            хищный зверь!</a:t>
            </a:r>
            <a:endParaRPr lang="ru-RU" sz="5300" dirty="0">
              <a:solidFill>
                <a:schemeClr val="tx1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725" y="1981200"/>
            <a:ext cx="3394075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4000" dirty="0"/>
          </a:p>
        </p:txBody>
      </p:sp>
      <p:pic>
        <p:nvPicPr>
          <p:cNvPr id="30724" name="Picture 4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84784"/>
            <a:ext cx="594648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26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Зачем медведю такие лапы?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8" name="Picture 4" descr="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628775"/>
            <a:ext cx="6337300" cy="475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736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tx1"/>
                </a:solidFill>
              </a:rPr>
              <a:t>Этот зверь – </a:t>
            </a:r>
            <a:r>
              <a:rPr lang="ru-RU" sz="4400" b="1" dirty="0" smtClean="0">
                <a:solidFill>
                  <a:schemeClr val="tx1"/>
                </a:solidFill>
              </a:rPr>
              <a:t>прекрасный </a:t>
            </a:r>
            <a:r>
              <a:rPr lang="ru-RU" sz="4400" b="1" dirty="0">
                <a:solidFill>
                  <a:schemeClr val="tx1"/>
                </a:solidFill>
              </a:rPr>
              <a:t>пловец!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3" name="Picture 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8136904" cy="544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600" decel="100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736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tx1"/>
                </a:solidFill>
              </a:rPr>
              <a:t>Этот зверь – </a:t>
            </a:r>
            <a:r>
              <a:rPr lang="ru-RU" sz="4400" b="1" dirty="0" smtClean="0">
                <a:solidFill>
                  <a:schemeClr val="tx1"/>
                </a:solidFill>
              </a:rPr>
              <a:t>прекрасный </a:t>
            </a:r>
            <a:r>
              <a:rPr lang="ru-RU" sz="4400" b="1" dirty="0">
                <a:solidFill>
                  <a:schemeClr val="tx1"/>
                </a:solidFill>
              </a:rPr>
              <a:t>пловец!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2" name="Picture 4" descr="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352928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157</Words>
  <Application>Microsoft Office PowerPoint</Application>
  <PresentationFormat>Экран (4:3)</PresentationFormat>
  <Paragraphs>50</Paragraphs>
  <Slides>41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Поток</vt:lpstr>
      <vt:lpstr>Где живут  белые медведи  и слоны</vt:lpstr>
      <vt:lpstr>Северный полюс</vt:lpstr>
      <vt:lpstr>На Северном полюсе</vt:lpstr>
      <vt:lpstr>«Белый хозяин полюса»</vt:lpstr>
      <vt:lpstr>Слайд 5</vt:lpstr>
      <vt:lpstr> Белый медведь –                             хищный зверь!</vt:lpstr>
      <vt:lpstr>Зачем медведю такие лапы?</vt:lpstr>
      <vt:lpstr>Этот зверь – прекрасный пловец!</vt:lpstr>
      <vt:lpstr>Этот зверь – прекрасный пловец!</vt:lpstr>
      <vt:lpstr>Мишке хорошо на льду…</vt:lpstr>
      <vt:lpstr>… на льдине</vt:lpstr>
      <vt:lpstr>… И под водой !</vt:lpstr>
      <vt:lpstr>Белые мишки любят играть,  как и «шоколадные» братишки!</vt:lpstr>
      <vt:lpstr>    Иногда  приходится  рычать          и драться за свою территорию… </vt:lpstr>
      <vt:lpstr>Белые медведи могут подходить близко к жилью человека и тут их встречают … собаки.</vt:lpstr>
      <vt:lpstr>    Вот он –            хозяин северных пустынь</vt:lpstr>
      <vt:lpstr>Слайд 17</vt:lpstr>
      <vt:lpstr>А теперь разминка!</vt:lpstr>
      <vt:lpstr>В долгую зимнюю ночь у медведицы                    появляются маленькие медвежата!</vt:lpstr>
      <vt:lpstr>Примерно два года после рождения            медвежата остаются с матерью, которая                  кормит их и заботится о них.</vt:lpstr>
      <vt:lpstr>В зоопарке</vt:lpstr>
      <vt:lpstr>В зоопарке</vt:lpstr>
      <vt:lpstr>Где же лучше белому медведю?</vt:lpstr>
      <vt:lpstr>В Арктике</vt:lpstr>
      <vt:lpstr>ПЕСЕЦ</vt:lpstr>
      <vt:lpstr>Слайд 26</vt:lpstr>
      <vt:lpstr>БЕЛЁК </vt:lpstr>
      <vt:lpstr>Слайд 28</vt:lpstr>
      <vt:lpstr>   Птицы</vt:lpstr>
      <vt:lpstr>МОРСКИЕ ОБИТАТЕЛИ: </vt:lpstr>
      <vt:lpstr>Антарктида</vt:lpstr>
      <vt:lpstr>Кто живет в Антарктиде?</vt:lpstr>
      <vt:lpstr>  ЖИВОТНЫЕ    АНТАРКТИДЫ</vt:lpstr>
      <vt:lpstr>ПИНГВИНЫ</vt:lpstr>
      <vt:lpstr>Слайд 35</vt:lpstr>
      <vt:lpstr>Слайд 36</vt:lpstr>
      <vt:lpstr>Слайд 37</vt:lpstr>
      <vt:lpstr>Слайд 38</vt:lpstr>
      <vt:lpstr>Жаркие районы планеты</vt:lpstr>
      <vt:lpstr>А теперь познакомимся  со слонами</vt:lpstr>
      <vt:lpstr>Чем тебе понравился белый медведь?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Где живут  белые медведи  и слоны</dc:title>
  <dc:creator>Светлана</dc:creator>
  <cp:lastModifiedBy>Светлана</cp:lastModifiedBy>
  <cp:revision>10</cp:revision>
  <dcterms:created xsi:type="dcterms:W3CDTF">2012-03-10T06:24:53Z</dcterms:created>
  <dcterms:modified xsi:type="dcterms:W3CDTF">2012-03-12T15:20:47Z</dcterms:modified>
</cp:coreProperties>
</file>