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1" r:id="rId3"/>
    <p:sldId id="257" r:id="rId4"/>
    <p:sldId id="258" r:id="rId5"/>
    <p:sldId id="259" r:id="rId6"/>
    <p:sldId id="260" r:id="rId7"/>
    <p:sldId id="263" r:id="rId8"/>
    <p:sldId id="265" r:id="rId9"/>
    <p:sldId id="266" r:id="rId10"/>
    <p:sldId id="269" r:id="rId11"/>
    <p:sldId id="270" r:id="rId12"/>
    <p:sldId id="273" r:id="rId13"/>
    <p:sldId id="271" r:id="rId14"/>
    <p:sldId id="267" r:id="rId15"/>
    <p:sldId id="268" r:id="rId16"/>
    <p:sldId id="26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00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7167" autoAdjust="0"/>
  </p:normalViewPr>
  <p:slideViewPr>
    <p:cSldViewPr>
      <p:cViewPr varScale="1">
        <p:scale>
          <a:sx n="87" d="100"/>
          <a:sy n="87" d="100"/>
        </p:scale>
        <p:origin x="106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58CB3BA-5E7F-4B92-8852-7CF411BB7D41}" type="datetimeFigureOut">
              <a:rPr lang="ru-RU"/>
              <a:pPr>
                <a:defRPr/>
              </a:pPr>
              <a:t>05.04.2019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C0E933F-0BC2-42A3-B1C8-4443F918CA9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4E412184-F1EA-4C97-B4BB-40584F3ED5B0}" type="slidenum">
              <a:rPr lang="ru-RU" altLang="ru-RU">
                <a:latin typeface="Calibri" panose="020F0502020204030204" pitchFamily="34" charset="0"/>
              </a:rPr>
              <a:pPr/>
              <a:t>1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680EA3F1-D532-47FE-ACC0-B40CAE8634F8}" type="slidenum">
              <a:rPr lang="ru-RU" altLang="ru-RU">
                <a:latin typeface="Calibri" panose="020F0502020204030204" pitchFamily="34" charset="0"/>
              </a:rPr>
              <a:pPr/>
              <a:t>10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DCC456B1-1923-4159-B912-5C93F934B440}" type="slidenum">
              <a:rPr lang="ru-RU" altLang="ru-RU">
                <a:latin typeface="Calibri" panose="020F0502020204030204" pitchFamily="34" charset="0"/>
              </a:rPr>
              <a:pPr/>
              <a:t>11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64C5853F-FFEF-437E-9E70-58A26D136D19}" type="slidenum">
              <a:rPr lang="ru-RU" altLang="ru-RU">
                <a:latin typeface="Calibri" panose="020F0502020204030204" pitchFamily="34" charset="0"/>
              </a:rPr>
              <a:pPr/>
              <a:t>12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F53AA9B8-032F-4743-9DD5-10040D8BA158}" type="slidenum">
              <a:rPr lang="ru-RU" altLang="ru-RU">
                <a:latin typeface="Calibri" panose="020F0502020204030204" pitchFamily="34" charset="0"/>
              </a:rPr>
              <a:pPr/>
              <a:t>13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C2F68F7B-110A-4AE2-8B32-F92370949C7E}" type="slidenum">
              <a:rPr lang="ru-RU" altLang="ru-RU">
                <a:latin typeface="Calibri" panose="020F0502020204030204" pitchFamily="34" charset="0"/>
              </a:rPr>
              <a:pPr/>
              <a:t>14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005CA497-A0D9-43FE-8BBC-86DEC0ECBC4A}" type="slidenum">
              <a:rPr lang="ru-RU" altLang="ru-RU">
                <a:latin typeface="Calibri" panose="020F0502020204030204" pitchFamily="34" charset="0"/>
              </a:rPr>
              <a:pPr/>
              <a:t>15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E884709D-E768-4C4F-BEF8-E0DE6D1A16A5}" type="slidenum">
              <a:rPr lang="ru-RU" altLang="ru-RU">
                <a:latin typeface="Calibri" panose="020F0502020204030204" pitchFamily="34" charset="0"/>
              </a:rPr>
              <a:pPr/>
              <a:t>16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EC6EA9CC-97DD-44A5-BA68-22B3EB2264F3}" type="slidenum">
              <a:rPr lang="ru-RU" altLang="ru-RU">
                <a:latin typeface="Calibri" panose="020F0502020204030204" pitchFamily="34" charset="0"/>
              </a:rPr>
              <a:pPr/>
              <a:t>2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9299A722-0FFE-49EC-9B86-900876434029}" type="slidenum">
              <a:rPr lang="ru-RU" altLang="ru-RU">
                <a:latin typeface="Calibri" panose="020F0502020204030204" pitchFamily="34" charset="0"/>
              </a:rPr>
              <a:pPr/>
              <a:t>3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37715243-DA7F-4D92-8F23-EDCBCB51E4A0}" type="slidenum">
              <a:rPr lang="ru-RU" altLang="ru-RU">
                <a:latin typeface="Calibri" panose="020F0502020204030204" pitchFamily="34" charset="0"/>
              </a:rPr>
              <a:pPr/>
              <a:t>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DB1233C5-42BB-445B-8AE8-95021CE50D79}" type="slidenum">
              <a:rPr lang="ru-RU" altLang="ru-RU">
                <a:latin typeface="Calibri" panose="020F0502020204030204" pitchFamily="34" charset="0"/>
              </a:rPr>
              <a:pPr/>
              <a:t>5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8AA8D854-67FC-462F-B84E-4A97E276C071}" type="slidenum">
              <a:rPr lang="ru-RU" altLang="ru-RU">
                <a:latin typeface="Calibri" panose="020F0502020204030204" pitchFamily="34" charset="0"/>
              </a:rPr>
              <a:pPr/>
              <a:t>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E7816626-9B3C-4BF1-8AB8-1F1FB693579C}" type="slidenum">
              <a:rPr lang="ru-RU" altLang="ru-RU">
                <a:latin typeface="Calibri" panose="020F0502020204030204" pitchFamily="34" charset="0"/>
              </a:rPr>
              <a:pPr/>
              <a:t>7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670DDCA0-7D6E-44B2-8A47-6A610AA83022}" type="slidenum">
              <a:rPr lang="ru-RU" altLang="ru-RU">
                <a:latin typeface="Calibri" panose="020F0502020204030204" pitchFamily="34" charset="0"/>
              </a:rPr>
              <a:pPr/>
              <a:t>8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fld id="{9BAD8979-BF37-4E8F-A700-3F57DA91B11E}" type="slidenum">
              <a:rPr lang="ru-RU" altLang="ru-RU">
                <a:latin typeface="Calibri" panose="020F0502020204030204" pitchFamily="34" charset="0"/>
              </a:rPr>
              <a:pPr/>
              <a:t>9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B64CE-D214-45F5-A24A-4BE1190F55FA}" type="datetimeFigureOut">
              <a:rPr lang="ru-RU"/>
              <a:pPr>
                <a:defRPr/>
              </a:pPr>
              <a:t>05.04.2019</a:t>
            </a:fld>
            <a:endParaRPr lang="ru-RU" dirty="0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EBC0BCE-83D3-48C5-9743-D968DF48F7C5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560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44269-D79B-4A11-BCB6-54C4C15BA3D1}" type="datetimeFigureOut">
              <a:rPr lang="ru-RU"/>
              <a:pPr>
                <a:defRPr/>
              </a:pPr>
              <a:t>05.04.2019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3AC6BB-3FF5-42E8-99E4-E170659081A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8823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AAAB7-9D54-49D1-B6E9-5A2CF46E00C3}" type="datetimeFigureOut">
              <a:rPr lang="ru-RU"/>
              <a:pPr>
                <a:defRPr/>
              </a:pPr>
              <a:t>05.04.2019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9D2800-F2CD-4E1C-B915-9D7199D9B33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0794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EA939-A6D2-4960-B69D-8DA86EDCB539}" type="datetimeFigureOut">
              <a:rPr lang="ru-RU"/>
              <a:pPr>
                <a:defRPr/>
              </a:pPr>
              <a:t>05.04.2019</a:t>
            </a:fld>
            <a:endParaRPr lang="ru-RU" dirty="0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95AC6-601E-4BD4-A0FF-5FECA90BB2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4266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55838-16C7-4BE2-BF29-4CFAFD1F4666}" type="datetimeFigureOut">
              <a:rPr lang="ru-RU"/>
              <a:pPr>
                <a:defRPr/>
              </a:pPr>
              <a:t>05.04.2019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7AB0C-8E4A-4B1E-ABB4-96216B1C98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4208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0DB79-5107-4066-975A-0C70B434D3A9}" type="datetimeFigureOut">
              <a:rPr lang="ru-RU"/>
              <a:pPr>
                <a:defRPr/>
              </a:pPr>
              <a:t>05.04.2019</a:t>
            </a:fld>
            <a:endParaRPr lang="ru-RU" dirty="0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5ECF54-8071-4EB3-844D-63DBE2BEF77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230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5D114E6-E0DE-4F1E-9B40-4AED69074DC6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45319-B1A9-4396-896B-B504EAE6896A}" type="datetimeFigureOut">
              <a:rPr lang="ru-RU"/>
              <a:pPr>
                <a:defRPr/>
              </a:pPr>
              <a:t>05.04.2019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238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2BC05-7D88-4810-9082-95C31F1F5DB4}" type="datetimeFigureOut">
              <a:rPr lang="ru-RU"/>
              <a:pPr>
                <a:defRPr/>
              </a:pPr>
              <a:t>05.04.2019</a:t>
            </a:fld>
            <a:endParaRPr lang="ru-RU" dirty="0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DC5F3-7063-4624-8885-742FB768FFC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9087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51C19-04E0-4A90-92FB-0E924F331448}" type="datetimeFigureOut">
              <a:rPr lang="ru-RU"/>
              <a:pPr>
                <a:defRPr/>
              </a:pPr>
              <a:t>05.04.2019</a:t>
            </a:fld>
            <a:endParaRPr lang="ru-RU" dirty="0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9F3C8F-D116-4000-BB3C-8B1B0B84DA3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8643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7F89A-DA13-422D-AED1-230A28F4670D}" type="datetimeFigureOut">
              <a:rPr lang="ru-RU"/>
              <a:pPr>
                <a:defRPr/>
              </a:pPr>
              <a:t>05.04.2019</a:t>
            </a:fld>
            <a:endParaRPr lang="ru-RU" dirty="0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B48212-4658-4419-B193-46689E5C89E5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778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D5441-6ABA-413F-8F1C-0432BABE69BE}" type="datetimeFigureOut">
              <a:rPr lang="ru-RU"/>
              <a:pPr>
                <a:defRPr/>
              </a:pPr>
              <a:t>05.04.2019</a:t>
            </a:fld>
            <a:endParaRPr lang="ru-RU" dirty="0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7D0A7F9-B484-4529-8C53-750A6AE98A89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494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F75011-8334-4F8C-87A5-4A252439D85F}" type="datetimeFigureOut">
              <a:rPr lang="ru-RU"/>
              <a:pPr>
                <a:defRPr/>
              </a:pPr>
              <a:t>05.04.2019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>
              <a:defRPr sz="1600">
                <a:solidFill>
                  <a:schemeClr val="tx2"/>
                </a:solidFill>
                <a:latin typeface="Constantia" panose="02030602050306030303" pitchFamily="18" charset="0"/>
              </a:defRPr>
            </a:lvl1pPr>
          </a:lstStyle>
          <a:p>
            <a:fld id="{BF182532-87F8-41F1-8E5E-21A9DA477D77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74" r:id="rId5"/>
    <p:sldLayoutId id="2147483669" r:id="rId6"/>
    <p:sldLayoutId id="2147483668" r:id="rId7"/>
    <p:sldLayoutId id="2147483675" r:id="rId8"/>
    <p:sldLayoutId id="2147483676" r:id="rId9"/>
    <p:sldLayoutId id="2147483667" r:id="rId10"/>
    <p:sldLayoutId id="214748366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anose="05020102010507070707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gif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gif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gif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23.jpeg"/><Relationship Id="rId7" Type="http://schemas.openxmlformats.org/officeDocument/2006/relationships/image" Target="../media/image2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Элина картинки\Блестящие\красавица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25438"/>
            <a:ext cx="4978400" cy="653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i="1" smtClean="0">
                <a:solidFill>
                  <a:srgbClr val="008000"/>
                </a:solidFill>
              </a:rPr>
              <a:t>От пандоры до модели…</a:t>
            </a:r>
            <a:endParaRPr lang="ru-RU" b="1" i="1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3916" t="14760" r="44191" b="10000"/>
          <a:stretch>
            <a:fillRect/>
          </a:stretch>
        </p:blipFill>
        <p:spPr bwMode="auto">
          <a:xfrm>
            <a:off x="6444208" y="332657"/>
            <a:ext cx="2160240" cy="31851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2770" name="Прямоугольник 4"/>
          <p:cNvSpPr>
            <a:spLocks noChangeArrowheads="1"/>
          </p:cNvSpPr>
          <p:nvPr/>
        </p:nvSpPr>
        <p:spPr bwMode="auto">
          <a:xfrm>
            <a:off x="611188" y="333375"/>
            <a:ext cx="360045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4000"/>
              <a:t>2)Спортивная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26870" t="15705" r="43600" b="10000"/>
          <a:stretch>
            <a:fillRect/>
          </a:stretch>
        </p:blipFill>
        <p:spPr bwMode="auto">
          <a:xfrm>
            <a:off x="467544" y="3665390"/>
            <a:ext cx="1800200" cy="2830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Элина\Desktop\181830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088" y="1125538"/>
            <a:ext cx="2736850" cy="2357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Элина\Desktop\6ff925b38c7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3501008"/>
            <a:ext cx="54864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4" name="Picture 4" descr="C:\Users\Элина\Desktop\orig-840147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0" t="-797" r="2121" b="1950"/>
          <a:stretch>
            <a:fillRect/>
          </a:stretch>
        </p:blipFill>
        <p:spPr bwMode="auto">
          <a:xfrm>
            <a:off x="4356100" y="692150"/>
            <a:ext cx="1728788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Прямоугольник 4"/>
          <p:cNvSpPr>
            <a:spLocks noChangeArrowheads="1"/>
          </p:cNvSpPr>
          <p:nvPr/>
        </p:nvSpPr>
        <p:spPr bwMode="auto">
          <a:xfrm>
            <a:off x="611188" y="549275"/>
            <a:ext cx="4392612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4400"/>
              <a:t>3)Рабочая</a:t>
            </a:r>
          </a:p>
        </p:txBody>
      </p:sp>
      <p:pic>
        <p:nvPicPr>
          <p:cNvPr id="3074" name="Picture 2" descr="C:\Users\Элина\Desktop\pol504 полукомбенезон дрегер_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484784"/>
            <a:ext cx="3273152" cy="32731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Users\Элина\Desktop\238141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492896"/>
            <a:ext cx="3200400" cy="41624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Элина\Desktop\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88640"/>
            <a:ext cx="2950581" cy="37936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1" name="Picture 2" descr="D:\Элина картинки\Блестящие\Доллар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149725"/>
            <a:ext cx="1439863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Прямоугольник 3"/>
          <p:cNvSpPr>
            <a:spLocks noChangeArrowheads="1"/>
          </p:cNvSpPr>
          <p:nvPr/>
        </p:nvSpPr>
        <p:spPr bwMode="auto">
          <a:xfrm>
            <a:off x="539750" y="333375"/>
            <a:ext cx="3455988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4000"/>
              <a:t>4)Нарядная</a:t>
            </a:r>
          </a:p>
        </p:txBody>
      </p:sp>
      <p:pic>
        <p:nvPicPr>
          <p:cNvPr id="5122" name="Picture 2" descr="C:\Users\Элина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140968"/>
            <a:ext cx="3816424" cy="33118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3" name="Picture 3" descr="C:\Users\Элина\Desktop\61(1).jpg"/>
          <p:cNvPicPr>
            <a:picLocks noChangeAspect="1" noChangeArrowheads="1"/>
          </p:cNvPicPr>
          <p:nvPr/>
        </p:nvPicPr>
        <p:blipFill>
          <a:blip r:embed="rId4" cstate="print"/>
          <a:srcRect r="51414" b="1846"/>
          <a:stretch>
            <a:fillRect/>
          </a:stretch>
        </p:blipFill>
        <p:spPr bwMode="auto">
          <a:xfrm>
            <a:off x="6516216" y="3645024"/>
            <a:ext cx="1944216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C:\Users\Элина\Desktop\6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404664"/>
            <a:ext cx="4104456" cy="29427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125" name="Picture 5" descr="C:\Users\Элина\Desktop\1.jpg"/>
          <p:cNvPicPr>
            <a:picLocks noChangeAspect="1" noChangeArrowheads="1"/>
          </p:cNvPicPr>
          <p:nvPr/>
        </p:nvPicPr>
        <p:blipFill>
          <a:blip r:embed="rId6" cstate="print"/>
          <a:srcRect r="48746" b="5698"/>
          <a:stretch>
            <a:fillRect/>
          </a:stretch>
        </p:blipFill>
        <p:spPr bwMode="auto">
          <a:xfrm>
            <a:off x="1403648" y="908720"/>
            <a:ext cx="144016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C:\Users\Элина\Desktop\5.jpg"/>
          <p:cNvPicPr>
            <a:picLocks noChangeAspect="1" noChangeArrowheads="1"/>
          </p:cNvPicPr>
          <p:nvPr/>
        </p:nvPicPr>
        <p:blipFill>
          <a:blip r:embed="rId7" cstate="print"/>
          <a:srcRect l="60343" t="3060" r="5807" b="6765"/>
          <a:stretch>
            <a:fillRect/>
          </a:stretch>
        </p:blipFill>
        <p:spPr bwMode="auto">
          <a:xfrm>
            <a:off x="4644008" y="3573016"/>
            <a:ext cx="1512168" cy="30663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71" name="Picture 7" descr="D:\Элина картинки\Блестящие\Цветы.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60350"/>
            <a:ext cx="1666875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Прямоугольник 3"/>
          <p:cNvSpPr>
            <a:spLocks noChangeArrowheads="1"/>
          </p:cNvSpPr>
          <p:nvPr/>
        </p:nvSpPr>
        <p:spPr bwMode="auto">
          <a:xfrm>
            <a:off x="2195513" y="2852738"/>
            <a:ext cx="30241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4000"/>
              <a:t>5)домашняя</a:t>
            </a:r>
          </a:p>
        </p:txBody>
      </p:sp>
      <p:pic>
        <p:nvPicPr>
          <p:cNvPr id="4098" name="Picture 2" descr="C:\Users\Элина\Desktop\102.1.6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692696"/>
            <a:ext cx="1234827" cy="18522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99" name="Picture 3" descr="C:\Users\Элина\Desktop\1269976962_000098142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005064"/>
            <a:ext cx="1927101" cy="25694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101" name="Picture 5" descr="C:\Users\Элина\Desktop\1269976970_000084418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32656"/>
            <a:ext cx="1839944" cy="24532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102" name="Picture 6" descr="C:\Users\Элина\Desktop\1269976896_000080212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1916832"/>
            <a:ext cx="3200400" cy="4572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103" name="Picture 7" descr="C:\Users\Элина\Desktop\a5facc0edcc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3968" y="260648"/>
            <a:ext cx="1711077" cy="22814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0" name="Picture 2" descr="C:\Users\Элина\Desktop\5875_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3717032"/>
            <a:ext cx="2237699" cy="27362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468313" y="908050"/>
            <a:ext cx="8351837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3600">
                <a:solidFill>
                  <a:srgbClr val="008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Задание:</a:t>
            </a:r>
          </a:p>
          <a:p>
            <a:r>
              <a:rPr lang="ru-RU" altLang="ru-RU" sz="3200">
                <a:latin typeface="Arial" panose="020B0604020202020204" pitchFamily="34" charset="0"/>
                <a:cs typeface="Times New Roman" panose="02020603050405020304" pitchFamily="18" charset="0"/>
              </a:rPr>
              <a:t>Придумать и нарисовать одежду для школы (для куклы из картона). В конце будет </a:t>
            </a:r>
            <a:r>
              <a:rPr lang="ru-RU" altLang="ru-RU" sz="3200"/>
              <a:t>демонстрация лучших работ.</a:t>
            </a:r>
          </a:p>
          <a:p>
            <a:r>
              <a:rPr lang="ru-RU" altLang="ru-RU" sz="3200"/>
              <a:t> </a:t>
            </a:r>
            <a:r>
              <a:rPr lang="ru-RU" altLang="ru-RU" sz="3200">
                <a:solidFill>
                  <a:srgbClr val="008000"/>
                </a:solidFill>
              </a:rPr>
              <a:t>Учитываются:</a:t>
            </a:r>
          </a:p>
          <a:p>
            <a:r>
              <a:rPr lang="ru-RU" altLang="ru-RU" sz="3200"/>
              <a:t>- аккуратность;</a:t>
            </a:r>
          </a:p>
          <a:p>
            <a:r>
              <a:rPr lang="ru-RU" altLang="ru-RU" sz="3200"/>
              <a:t>- фантазия;</a:t>
            </a:r>
          </a:p>
          <a:p>
            <a:r>
              <a:rPr lang="ru-RU" altLang="ru-RU" sz="3200"/>
              <a:t>- соответствие назначению.</a:t>
            </a:r>
          </a:p>
          <a:p>
            <a:endParaRPr lang="ru-RU" altLang="ru-RU" sz="32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ru-RU" altLang="ru-RU" sz="3200">
              <a:latin typeface="Arial" panose="020B0604020202020204" pitchFamily="34" charset="0"/>
            </a:endParaRPr>
          </a:p>
        </p:txBody>
      </p:sp>
      <p:pic>
        <p:nvPicPr>
          <p:cNvPr id="40962" name="Picture 2" descr="C:\Users\Элина\Desktop\8545225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500438"/>
            <a:ext cx="2898775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008000"/>
                </a:solidFill>
              </a:rPr>
              <a:t>Ответы к кроссворду:</a:t>
            </a:r>
            <a:endParaRPr lang="ru-RU">
              <a:solidFill>
                <a:srgbClr val="008000"/>
              </a:solidFill>
            </a:endParaRPr>
          </a:p>
        </p:txBody>
      </p:sp>
      <p:cxnSp>
        <p:nvCxnSpPr>
          <p:cNvPr id="43010" name="AutoShape 2"/>
          <p:cNvCxnSpPr>
            <a:cxnSpLocks noChangeShapeType="1"/>
          </p:cNvCxnSpPr>
          <p:nvPr/>
        </p:nvCxnSpPr>
        <p:spPr bwMode="auto">
          <a:xfrm>
            <a:off x="-58738" y="-4763"/>
            <a:ext cx="0" cy="35242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11" name="AutoShape 1"/>
          <p:cNvCxnSpPr>
            <a:cxnSpLocks noChangeShapeType="1"/>
          </p:cNvCxnSpPr>
          <p:nvPr/>
        </p:nvCxnSpPr>
        <p:spPr bwMode="auto">
          <a:xfrm>
            <a:off x="-58738" y="-3175"/>
            <a:ext cx="0" cy="3524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012" name="AutoShape 3"/>
          <p:cNvCxnSpPr>
            <a:cxnSpLocks noChangeShapeType="1"/>
          </p:cNvCxnSpPr>
          <p:nvPr/>
        </p:nvCxnSpPr>
        <p:spPr bwMode="auto">
          <a:xfrm>
            <a:off x="-68263" y="-1588"/>
            <a:ext cx="0" cy="34290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3013" name="Picture 2" descr="D:\Элина картинки\Блестящие\Карандаш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1844675"/>
            <a:ext cx="1368425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6" t="34605" r="30016" b="22870"/>
          <a:stretch>
            <a:fillRect/>
          </a:stretch>
        </p:blipFill>
        <p:spPr bwMode="auto">
          <a:xfrm>
            <a:off x="2411413" y="1989138"/>
            <a:ext cx="446405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2" descr="C:\Users\Элина\Desktop\shariki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844675"/>
            <a:ext cx="2366962" cy="398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008000"/>
                </a:solidFill>
              </a:rPr>
              <a:t>Использованная литература:</a:t>
            </a:r>
            <a:endParaRPr lang="ru-RU">
              <a:solidFill>
                <a:srgbClr val="008000"/>
              </a:solidFill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 rot="11322758">
            <a:off x="2928938" y="2071688"/>
            <a:ext cx="3286125" cy="3643312"/>
          </a:xfrm>
          <a:prstGeom prst="verticalScroll">
            <a:avLst/>
          </a:prstGeom>
          <a:solidFill>
            <a:sysClr val="window" lastClr="FFFFFF"/>
          </a:solidFill>
          <a:ln w="38100" cap="flat" cmpd="sng" algn="ctr">
            <a:solidFill>
              <a:srgbClr val="809EC2"/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Text" lastClr="000000"/>
              </a:solidFill>
              <a:latin typeface="Century Gothic"/>
              <a:cs typeface="+mn-cs"/>
            </a:endParaRPr>
          </a:p>
        </p:txBody>
      </p:sp>
      <p:sp>
        <p:nvSpPr>
          <p:cNvPr id="45059" name="Прямоугольник 7"/>
          <p:cNvSpPr>
            <a:spLocks noChangeArrowheads="1"/>
          </p:cNvSpPr>
          <p:nvPr/>
        </p:nvSpPr>
        <p:spPr bwMode="auto">
          <a:xfrm>
            <a:off x="1042988" y="1628775"/>
            <a:ext cx="72009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altLang="ru-RU" sz="2000">
                <a:solidFill>
                  <a:schemeClr val="bg1"/>
                </a:solidFill>
              </a:rPr>
              <a:t> Бруштейн А . Дорога  уходит вдаль //Издательство: Кишинев, "Литература артистикэ", 1987 г.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2000">
                <a:solidFill>
                  <a:schemeClr val="bg1"/>
                </a:solidFill>
              </a:rPr>
              <a:t> Ершова Г.Г. Игра как способ развития моделирующего мышления // Мир психологии. 1998. №4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2000">
                <a:solidFill>
                  <a:schemeClr val="bg1"/>
                </a:solidFill>
              </a:rPr>
              <a:t> Нойшюц К. Куклы - своими руками. М., 2001.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sz="2000">
                <a:solidFill>
                  <a:schemeClr val="bg1"/>
                </a:solidFill>
              </a:rPr>
              <a:t> Тендрякова М. Новые дочки-матери // Педология / Новый век. 2000. № 2.</a:t>
            </a:r>
          </a:p>
          <a:p>
            <a:endParaRPr lang="ru-RU" altLang="ru-RU" sz="2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1"/>
          <p:cNvSpPr>
            <a:spLocks noGrp="1"/>
          </p:cNvSpPr>
          <p:nvPr>
            <p:ph idx="1"/>
          </p:nvPr>
        </p:nvSpPr>
        <p:spPr>
          <a:xfrm>
            <a:off x="468313" y="333375"/>
            <a:ext cx="8229600" cy="4572000"/>
          </a:xfrm>
        </p:spPr>
        <p:txBody>
          <a:bodyPr/>
          <a:lstStyle/>
          <a:p>
            <a:endParaRPr lang="ru-RU" altLang="ru-RU" smtClean="0"/>
          </a:p>
          <a:p>
            <a:endParaRPr lang="ru-RU" altLang="ru-RU" smtClean="0"/>
          </a:p>
          <a:p>
            <a:endParaRPr lang="ru-RU" altLang="ru-RU" smtClean="0"/>
          </a:p>
          <a:p>
            <a:endParaRPr lang="ru-RU" altLang="ru-RU" smtClean="0"/>
          </a:p>
          <a:p>
            <a:endParaRPr lang="ru-RU" altLang="ru-RU" smtClean="0"/>
          </a:p>
          <a:p>
            <a:r>
              <a:rPr lang="ru-RU" altLang="ru-RU" smtClean="0"/>
              <a:t>Игра в куклы забавна и интересна! А возникли первые куклы давно и во все не для забавы, а как серьёзное занятие для взрослых.</a:t>
            </a:r>
          </a:p>
        </p:txBody>
      </p:sp>
      <p:pic>
        <p:nvPicPr>
          <p:cNvPr id="16386" name="Picture 2" descr="D:\Элина картинки\Блестящие\Туфелька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2073275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 descr="D:\Элина картинки\Блестящие\45986810web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429000"/>
            <a:ext cx="3000375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1"/>
          <p:cNvSpPr>
            <a:spLocks noGrp="1"/>
          </p:cNvSpPr>
          <p:nvPr>
            <p:ph idx="1"/>
          </p:nvPr>
        </p:nvSpPr>
        <p:spPr>
          <a:xfrm>
            <a:off x="468313" y="333375"/>
            <a:ext cx="8229600" cy="4572000"/>
          </a:xfrm>
        </p:spPr>
        <p:txBody>
          <a:bodyPr/>
          <a:lstStyle/>
          <a:p>
            <a:r>
              <a:rPr lang="ru-RU" altLang="ru-RU" smtClean="0"/>
              <a:t>В середине 17 века получили распространение красочные листы с напечатанным на них богатым гардеробом светской дамы.</a:t>
            </a:r>
          </a:p>
        </p:txBody>
      </p:sp>
      <p:pic>
        <p:nvPicPr>
          <p:cNvPr id="3074" name="Picture 2" descr="C:\Users\Элина\Desktop\картинки маме\53988053_indexCALXMP4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988840"/>
            <a:ext cx="3384376" cy="45680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5" name="Picture 3" descr="C:\Users\Элина\Desktop\картинки маме\1278882632_0_1321b_2ff6a85c_x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484784"/>
            <a:ext cx="2876550" cy="42862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ина\Desktop\картинки маме\DSCF08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340768"/>
            <a:ext cx="5040560" cy="51845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0482" name="Содержимое 1"/>
          <p:cNvSpPr>
            <a:spLocks noGrp="1"/>
          </p:cNvSpPr>
          <p:nvPr>
            <p:ph idx="1"/>
          </p:nvPr>
        </p:nvSpPr>
        <p:spPr>
          <a:xfrm>
            <a:off x="395288" y="4221163"/>
            <a:ext cx="8229600" cy="4572000"/>
          </a:xfrm>
        </p:spPr>
        <p:txBody>
          <a:bodyPr/>
          <a:lstStyle/>
          <a:p>
            <a:r>
              <a:rPr lang="ru-RU" altLang="ru-RU" smtClean="0">
                <a:solidFill>
                  <a:schemeClr val="bg1"/>
                </a:solidFill>
              </a:rPr>
              <a:t>100 лет спустя в Англии появляется картонная кукла девушки в профиль, высотой 20 см или в полный человеческий рост.</a:t>
            </a:r>
          </a:p>
        </p:txBody>
      </p:sp>
      <p:pic>
        <p:nvPicPr>
          <p:cNvPr id="1027" name="Picture 3" descr="C:\Users\Элина\Desktop\картинки маме\DSCF08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5" y="260648"/>
            <a:ext cx="5112568" cy="10466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484" name="Picture 2" descr="C:\Users\Элина\Desktop\miscellaneous_56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08546">
            <a:off x="6454775" y="1495425"/>
            <a:ext cx="23907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1"/>
          <p:cNvSpPr>
            <a:spLocks noGrp="1"/>
          </p:cNvSpPr>
          <p:nvPr>
            <p:ph idx="1"/>
          </p:nvPr>
        </p:nvSpPr>
        <p:spPr>
          <a:xfrm>
            <a:off x="468313" y="404813"/>
            <a:ext cx="8229600" cy="4572000"/>
          </a:xfrm>
        </p:spPr>
        <p:txBody>
          <a:bodyPr/>
          <a:lstStyle/>
          <a:p>
            <a:r>
              <a:rPr lang="ru-RU" altLang="ru-RU" smtClean="0"/>
              <a:t>Кукол из картона  заменили объёмными куклами, голову куклы делали из фарфора, стекла, воска, а туловище шили из кожи и набивали стружкой.</a:t>
            </a:r>
          </a:p>
        </p:txBody>
      </p:sp>
      <p:pic>
        <p:nvPicPr>
          <p:cNvPr id="2050" name="Picture 2" descr="C:\Users\Элина\Desktop\картинки маме\DSCF08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844824"/>
            <a:ext cx="2664296" cy="45984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1" name="Picture 3" descr="C:\Users\Элина\Desktop\картинки маме\DSCF0817.JPG"/>
          <p:cNvPicPr>
            <a:picLocks noChangeAspect="1" noChangeArrowheads="1"/>
          </p:cNvPicPr>
          <p:nvPr/>
        </p:nvPicPr>
        <p:blipFill>
          <a:blip r:embed="rId4" cstate="print"/>
          <a:srcRect l="6977" r="9302"/>
          <a:stretch>
            <a:fillRect/>
          </a:stretch>
        </p:blipFill>
        <p:spPr bwMode="auto">
          <a:xfrm>
            <a:off x="4932040" y="2132856"/>
            <a:ext cx="2592288" cy="42484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Элина\Desktop\картинки маме\63b07031ba3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2329" y="1124744"/>
            <a:ext cx="3687863" cy="54764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78" name="Содержимое 1"/>
          <p:cNvSpPr>
            <a:spLocks noGrp="1"/>
          </p:cNvSpPr>
          <p:nvPr>
            <p:ph idx="1"/>
          </p:nvPr>
        </p:nvSpPr>
        <p:spPr>
          <a:xfrm>
            <a:off x="468313" y="2286000"/>
            <a:ext cx="8229600" cy="4572000"/>
          </a:xfrm>
        </p:spPr>
        <p:txBody>
          <a:bodyPr/>
          <a:lstStyle/>
          <a:p>
            <a:r>
              <a:rPr lang="ru-RU" altLang="ru-RU" smtClean="0">
                <a:solidFill>
                  <a:schemeClr val="bg1"/>
                </a:solidFill>
              </a:rPr>
              <a:t>С ростом печатного производства более дешёвого в изготовлении, массовые журналы мод вытеснили кукол и они стали лишь игрушкой для детей.</a:t>
            </a:r>
          </a:p>
        </p:txBody>
      </p:sp>
      <p:pic>
        <p:nvPicPr>
          <p:cNvPr id="1026" name="Picture 2" descr="C:\Users\Элина\Desktop\картинки маме\6a00e54edf81fa8834011168ce91d1970c-320w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88640"/>
            <a:ext cx="1728192" cy="22601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Элина\Desktop\картинки маме\09140dc899b442affb8c45ef946454da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3717032"/>
            <a:ext cx="1944216" cy="28494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Элина\Desktop\картинки маме\1218477044_gunka-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645024"/>
            <a:ext cx="2088232" cy="28523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Элина\Desktop\картинки маме\b3f0ae53198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188640"/>
            <a:ext cx="1584176" cy="22005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Содержимое 1"/>
          <p:cNvSpPr>
            <a:spLocks noGrp="1"/>
          </p:cNvSpPr>
          <p:nvPr>
            <p:ph idx="1"/>
          </p:nvPr>
        </p:nvSpPr>
        <p:spPr>
          <a:xfrm>
            <a:off x="468313" y="260350"/>
            <a:ext cx="8229600" cy="4572000"/>
          </a:xfrm>
        </p:spPr>
        <p:txBody>
          <a:bodyPr/>
          <a:lstStyle/>
          <a:p>
            <a:r>
              <a:rPr lang="ru-RU" altLang="ru-RU" smtClean="0"/>
              <a:t>Ранние журналы мод содержали только рисунки одежды, затем стали помещать в них фотографии. Сейчас журналы мод выглядят так:</a:t>
            </a:r>
          </a:p>
          <a:p>
            <a:endParaRPr lang="ru-RU" altLang="ru-RU" smtClean="0"/>
          </a:p>
          <a:p>
            <a:endParaRPr lang="ru-RU" altLang="ru-RU" smtClean="0"/>
          </a:p>
          <a:p>
            <a:endParaRPr lang="ru-RU" altLang="ru-RU" smtClean="0"/>
          </a:p>
          <a:p>
            <a:endParaRPr lang="ru-RU" altLang="ru-RU" smtClean="0"/>
          </a:p>
          <a:p>
            <a:endParaRPr lang="ru-RU" altLang="ru-RU" smtClean="0"/>
          </a:p>
          <a:p>
            <a:pPr>
              <a:buFont typeface="Wingdings 2" panose="05020102010507070707" pitchFamily="18" charset="2"/>
              <a:buNone/>
            </a:pPr>
            <a:endParaRPr lang="ru-RU" altLang="ru-RU" smtClean="0"/>
          </a:p>
        </p:txBody>
      </p:sp>
      <p:pic>
        <p:nvPicPr>
          <p:cNvPr id="26626" name="Picture 2" descr="C:\Users\Элина\Desktop\картинки маме\41f511fe7b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268413"/>
            <a:ext cx="2447925" cy="341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 descr="C:\Users\Элина\Desktop\картинки маме\84534572572262432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716338"/>
            <a:ext cx="2160588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 descr="C:\Users\Элина\Desktop\картинки маме\burda0419901nb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989138"/>
            <a:ext cx="2398713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 descr="C:\Users\Элина\Desktop\картинки маме\a_98957213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068638"/>
            <a:ext cx="2438400" cy="330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Прямоугольник 3"/>
          <p:cNvSpPr>
            <a:spLocks noChangeArrowheads="1"/>
          </p:cNvSpPr>
          <p:nvPr/>
        </p:nvSpPr>
        <p:spPr bwMode="auto">
          <a:xfrm>
            <a:off x="611188" y="2852738"/>
            <a:ext cx="48974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>
                <a:solidFill>
                  <a:schemeClr val="bg1"/>
                </a:solidFill>
              </a:rPr>
              <a:t>В них можно прочесть о одежде, вязание, макияже, интерьере, рукоделие, рекламе, кулинарии.</a:t>
            </a:r>
          </a:p>
        </p:txBody>
      </p:sp>
      <p:pic>
        <p:nvPicPr>
          <p:cNvPr id="1026" name="Picture 2" descr="C:\Users\Элина\Desktop\картинки маме\DSCF08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548680"/>
            <a:ext cx="1296144" cy="19740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C:\Users\Элина\Desktop\картинки маме\DSCF08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365104"/>
            <a:ext cx="1440160" cy="183990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2" descr="C:\Users\Элина\Desktop\картинки маме\DSCF08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620688"/>
            <a:ext cx="1480666" cy="18223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3" descr="C:\Users\Элина\Desktop\картинки маме\DSCF08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836712"/>
            <a:ext cx="3316425" cy="45281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8678" name="Picture 2" descr="D:\Элина картинки\Блестящие\Цветы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69251">
            <a:off x="6926263" y="4633913"/>
            <a:ext cx="17145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7" descr="D:\Элина картинки\Блестящие\0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292600"/>
            <a:ext cx="2409825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Прямоугольник 3"/>
          <p:cNvSpPr>
            <a:spLocks noChangeArrowheads="1"/>
          </p:cNvSpPr>
          <p:nvPr/>
        </p:nvSpPr>
        <p:spPr bwMode="auto">
          <a:xfrm>
            <a:off x="179388" y="260350"/>
            <a:ext cx="8532812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800">
                <a:solidFill>
                  <a:srgbClr val="008000"/>
                </a:solidFill>
              </a:rPr>
              <a:t>Одежду можно разделить на группы:</a:t>
            </a:r>
          </a:p>
          <a:p>
            <a:r>
              <a:rPr lang="ru-RU" altLang="ru-RU" sz="2800"/>
              <a:t>1)Повседневная</a:t>
            </a:r>
          </a:p>
          <a:p>
            <a:endParaRPr lang="ru-RU" altLang="ru-RU" sz="2800"/>
          </a:p>
        </p:txBody>
      </p:sp>
      <p:pic>
        <p:nvPicPr>
          <p:cNvPr id="2" name="Picture 3" descr="C:\Users\Элина\Desktop\22612376_479_pr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636912"/>
            <a:ext cx="2664296" cy="39964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Элина\Desktop\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2708920"/>
            <a:ext cx="2534916" cy="37998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0" name="Picture 6" descr="C:\Users\Элина\Desktop\9.jpg"/>
          <p:cNvPicPr>
            <a:picLocks noChangeAspect="1" noChangeArrowheads="1"/>
          </p:cNvPicPr>
          <p:nvPr/>
        </p:nvPicPr>
        <p:blipFill>
          <a:blip r:embed="rId5" cstate="print"/>
          <a:srcRect l="28237" t="5530" r="25946" b="5530"/>
          <a:stretch>
            <a:fillRect/>
          </a:stretch>
        </p:blipFill>
        <p:spPr bwMode="auto">
          <a:xfrm>
            <a:off x="179512" y="1772816"/>
            <a:ext cx="3216357" cy="48245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Элина\Desktop\www_odezhda_su5987077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764704"/>
            <a:ext cx="1738637" cy="24837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0726" name="Picture 8" descr="D:\Элина картинки\Блестящие\Губы.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836613"/>
            <a:ext cx="190500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1081</TotalTime>
  <Words>292</Words>
  <Application>Microsoft Office PowerPoint</Application>
  <PresentationFormat>Экран (4:3)</PresentationFormat>
  <Paragraphs>51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Constantia</vt:lpstr>
      <vt:lpstr>Arial</vt:lpstr>
      <vt:lpstr>Wingdings 2</vt:lpstr>
      <vt:lpstr>Calibri</vt:lpstr>
      <vt:lpstr>Times New Roman</vt:lpstr>
      <vt:lpstr>Century Gothic</vt:lpstr>
      <vt:lpstr>Бумажная</vt:lpstr>
      <vt:lpstr>От пандоры до модели…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Ответы к кроссворду:</vt:lpstr>
      <vt:lpstr>Использованная литература: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пандоры до модели…</dc:title>
  <dc:creator>Инженер-электроник</dc:creator>
  <cp:lastModifiedBy>Инженер-электроник</cp:lastModifiedBy>
  <cp:revision>160</cp:revision>
  <dcterms:created xsi:type="dcterms:W3CDTF">2010-10-30T15:51:04Z</dcterms:created>
  <dcterms:modified xsi:type="dcterms:W3CDTF">2019-04-05T09:09:29Z</dcterms:modified>
</cp:coreProperties>
</file>