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73" r:id="rId4"/>
    <p:sldId id="259" r:id="rId5"/>
    <p:sldId id="284" r:id="rId6"/>
    <p:sldId id="286" r:id="rId7"/>
    <p:sldId id="290" r:id="rId8"/>
    <p:sldId id="288" r:id="rId9"/>
    <p:sldId id="28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3" autoAdjust="0"/>
    <p:restoredTop sz="94717" autoAdjust="0"/>
  </p:normalViewPr>
  <p:slideViewPr>
    <p:cSldViewPr>
      <p:cViewPr>
        <p:scale>
          <a:sx n="82" d="100"/>
          <a:sy n="82" d="100"/>
        </p:scale>
        <p:origin x="-96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4051-039B-4764-9FCA-60719C1ED321}" type="datetimeFigureOut">
              <a:rPr lang="ru-RU" smtClean="0"/>
              <a:pPr/>
              <a:t>24.04.2018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A07C28-B47A-4237-B5A3-F430B7BA23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142976" y="2000240"/>
            <a:ext cx="7772400" cy="1470025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работа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«Спасибо деду за победу!»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76056" y="3573016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выполнили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ченики 2 В класса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Каратаева Александра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 Егор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 Прокофьева М.Е.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l" fontAlgn="base">
              <a:spcAft>
                <a:spcPct val="0"/>
              </a:spcAft>
            </a:pPr>
            <a:r>
              <a:rPr lang="ru-RU" altLang="ru-RU" sz="4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  <a:t>Актуальность:</a:t>
            </a:r>
            <a:br>
              <a:rPr lang="ru-RU" altLang="ru-RU" sz="4000" b="1" dirty="0">
                <a:solidFill>
                  <a:srgbClr val="000000"/>
                </a:solidFill>
                <a:latin typeface="Times New Roman" pitchFamily="18" charset="0"/>
                <a:ea typeface="+mn-ea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xfrm>
            <a:off x="302840" y="836712"/>
            <a:ext cx="7869560" cy="4536504"/>
          </a:xfrm>
        </p:spPr>
        <p:txBody>
          <a:bodyPr>
            <a:normAutofit/>
          </a:bodyPr>
          <a:lstStyle/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Чем дальше уходят от нас годы войны, тем больше нам хочется узнать о тех, кто дал нам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мир.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§"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каждой семье есть своя маленькая история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войны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и мы должны как можно больше узнать о подвиге наших дедов и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прадедов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3645024"/>
            <a:ext cx="51125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Гипотеза:</a:t>
            </a:r>
            <a:r>
              <a:rPr lang="en-US" sz="4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/>
            </a:r>
            <a:br>
              <a:rPr lang="en-US" sz="4400" b="1" dirty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437112"/>
            <a:ext cx="7488832" cy="16879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fontAlgn="base">
              <a:lnSpc>
                <a:spcPct val="150000"/>
              </a:lnSpc>
              <a:spcBef>
                <a:spcPct val="0"/>
              </a:spcBef>
              <a:buFont typeface="Symbol"/>
              <a:buChar char=""/>
              <a:defRPr/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прошло 73 года с окончания Великой Отечественной войны , но можно найти сведения о родственниках, переживших эти тяжёлые годы.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85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7488832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altLang="ru-RU" sz="3600" b="1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 исследовательской работы</a:t>
            </a:r>
            <a:r>
              <a:rPr lang="ru-RU" altLang="ru-RU" sz="3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lang="en-US" altLang="ru-RU" sz="3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ru-RU" sz="36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7681" y="821353"/>
            <a:ext cx="7344816" cy="234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узнать больше о годах Великой Отечественной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войны и найти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материал о моих</a:t>
            </a:r>
            <a:r>
              <a:rPr lang="en-US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родственниках, участниках Великой Отечественной войны.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634794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Задачи</a:t>
            </a:r>
            <a: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5576" y="3166610"/>
            <a:ext cx="7848872" cy="3349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посетить краеведческий музей для обогащения информации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узнать о биографии моих родственников переживших годы ВОВ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обобщить полученные материалы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познакомить сверстников с собранной информацией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Диагностика (анкетирование</a:t>
            </a:r>
            <a:r>
              <a:rPr lang="ru-RU" altLang="ru-RU" sz="3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)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alt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altLang="ru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анкеты: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каком году началась ВОВ?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Какого числа началась ВОВ и во сколько?</a:t>
            </a:r>
          </a:p>
          <a:p>
            <a:pPr marL="0" lvl="0" indent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AutoNum type="arabicPeriod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Назовите одного героя ВОВ?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068960"/>
            <a:ext cx="6912768" cy="3910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аштет\Desktop\rnQDtPS4h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470" y="574931"/>
            <a:ext cx="1901857" cy="2578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5536" y="609654"/>
            <a:ext cx="266429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 Михаил Тимофеевич-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прадед, дед моего папы.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войны был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кочегаром паровоза на ст. Бологое. Восстанавливал рельсы.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91580" y="3153600"/>
            <a:ext cx="2448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 Михаил Тимофеевич-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 моего прадеда. Жил в Краснодаре, во время войны был журналистом. После войны написал 3 книги о Великой Отечественной войне.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87807" y="32667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Егоров Егор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23070" y="886653"/>
            <a:ext cx="33123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Куренкова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Анисия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Сергеевна-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 моей прабабушки. В г. Кунгур под открытым небом выпускала орудия для войны.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24128" y="2528120"/>
            <a:ext cx="30243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Куренков Алексей Сергеевич-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брат моей прабабушки. Погиб в Великом Новгороде. Работал учителем.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96491" y="4065179"/>
            <a:ext cx="31683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Корнилов Алексей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Парфёныч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 дед моей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мамы.Во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время войны работа помощником машиниста . Получил контузию, после этого был списан с военной службы.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2699792" y="2780928"/>
            <a:ext cx="360040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879812" y="3153600"/>
            <a:ext cx="360040" cy="2978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5323070" y="2363981"/>
            <a:ext cx="185034" cy="1641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9" idx="1"/>
          </p:cNvCxnSpPr>
          <p:nvPr/>
        </p:nvCxnSpPr>
        <p:spPr>
          <a:xfrm flipH="1" flipV="1">
            <a:off x="5415587" y="2924944"/>
            <a:ext cx="308541" cy="3418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287907" y="3636116"/>
            <a:ext cx="0" cy="429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9951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7" grpId="0"/>
      <p:bldP spid="8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паштет\Desktop\UK99M38ESj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6" y="1083226"/>
            <a:ext cx="2232248" cy="287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2174" y="404664"/>
            <a:ext cx="30598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Антипова Лидия Николаевна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моя прабабушка, мама моей бабушки. Во время войны работала в госпитале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г.Новосибирске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ухаживала и помогала раненым.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4128" y="764704"/>
            <a:ext cx="29523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Антипова (Каратаева) Ольга Николаевна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моя бабушка, мама моего папы. У бабушки, как и у других детей войны, было тяжелое детство. Сейчас ей 73 года.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27584" y="3933056"/>
            <a:ext cx="29523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Каратаев Николай Васильевич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мой прадед, дед моего папы. В 1940 году его забрали в армию, служил на Дальнем Востоке, прошел Курскую дугу, был ранен. В 1947г. Вернулся домой.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3789040"/>
            <a:ext cx="3168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Каратаева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Вакурина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Матрёна Федоровна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моя прабабушка, мама моего деда. Во время войны жила в республике Алтай, работала в тылу, выращивала сельхоз продукцию, которую отправляли на фронт.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4077072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Каратаева Александра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>
            <a:off x="2303748" y="2519030"/>
            <a:ext cx="612068" cy="4059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609782" y="3501008"/>
            <a:ext cx="52205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868144" y="2519030"/>
            <a:ext cx="360040" cy="2029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5724128" y="3501008"/>
            <a:ext cx="324036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9519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9932" y="1829578"/>
            <a:ext cx="2188172" cy="28186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4653136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Я-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Прокофьева (Чижова) Мария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952415"/>
            <a:ext cx="2520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Удалов Иван Иванович-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прадед, дед моей мамы. Пропал без вести в первые месяцы войны под Великими Луками.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576" y="3489635"/>
            <a:ext cx="244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Чижов Алексей Андреевич-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прадед, дед моего папы. Во время войны был связистом, восстанавливал железнодорожную связь в г. Бологое.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61808" y="1196752"/>
            <a:ext cx="2880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Шаманский Павел Иванович-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прадед, дед моей мамы. Во время войны получил контузию. Не дожил до победы 1 год.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6136" y="3543269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Шаманская Александра Павловна-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сестра моего деда. Пошла на войну добровольцем в17 лет, приписав год в рождении. Дошла до Венгрии.</a:t>
            </a: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411760" y="2852936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2843808" y="3543269"/>
            <a:ext cx="360040" cy="24577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5796136" y="2706741"/>
            <a:ext cx="288032" cy="1461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 flipV="1">
            <a:off x="5796136" y="3238909"/>
            <a:ext cx="288032" cy="25072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7293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4104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kern="0" dirty="0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Вывод: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97420" y="1196752"/>
            <a:ext cx="69847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Благодаря подвигам людей сражавшихся за Родину, их самоотверженности, доблести мы одержали великую победу. </a:t>
            </a:r>
            <a:r>
              <a:rPr lang="ru-RU" alt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Надо </a:t>
            </a: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ли вспоминать имена героев? Надо. Это наш долг – хранить благодарную память.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5017">
            <a:off x="1595313" y="3347635"/>
            <a:ext cx="3460794" cy="356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93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692696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3600" b="1" kern="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Результаты нашей  работы:</a:t>
            </a:r>
            <a:br>
              <a:rPr lang="ru-RU" altLang="ru-RU" sz="3600" b="1" kern="0" dirty="0">
                <a:solidFill>
                  <a:srgbClr val="000000"/>
                </a:solidFill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777384" y="1401866"/>
            <a:ext cx="6912768" cy="2795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изучили  литературу, архивные документы,  посетили краеведческий музей;</a:t>
            </a:r>
          </a:p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 typeface="Symbol" pitchFamily="18" charset="2"/>
              <a:buChar char=""/>
            </a:pPr>
            <a:r>
              <a:rPr lang="ru-RU" alt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материалы исследовательского проекта оформлены и наглядно показывают значимость каждого человека в те тяжелые годы.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4653136"/>
            <a:ext cx="2843808" cy="22896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173">
            <a:off x="1568049" y="3495544"/>
            <a:ext cx="3792416" cy="391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2935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558</Words>
  <Application>Microsoft Office PowerPoint</Application>
  <PresentationFormat>Экран (4:3)</PresentationFormat>
  <Paragraphs>44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Исследовательская работа «Спасибо деду за победу!» </vt:lpstr>
      <vt:lpstr>Актуальность: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Лен29</dc:creator>
  <cp:lastModifiedBy>паштет</cp:lastModifiedBy>
  <cp:revision>197</cp:revision>
  <dcterms:created xsi:type="dcterms:W3CDTF">2015-03-29T21:17:59Z</dcterms:created>
  <dcterms:modified xsi:type="dcterms:W3CDTF">2018-04-24T17:34:18Z</dcterms:modified>
</cp:coreProperties>
</file>