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62" r:id="rId4"/>
    <p:sldId id="260" r:id="rId5"/>
    <p:sldId id="261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2C9041D-83F5-4A2A-8CDD-264E061FA3B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B79A62E-006D-4EF9-BA35-CBB93AB52D0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857628"/>
            <a:ext cx="9144000" cy="1571636"/>
          </a:xfrm>
          <a:effectLst/>
        </p:spPr>
        <p:txBody>
          <a:bodyPr>
            <a:normAutofit fontScale="90000"/>
          </a:bodyPr>
          <a:lstStyle/>
          <a:p>
            <a:pPr algn="ctr"/>
            <a:r>
              <a:rPr lang="ru-RU" sz="60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Открытый </a:t>
            </a:r>
            <a:r>
              <a:rPr lang="ru-RU" sz="60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урок на тему: «Городецкая роспись»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786454"/>
            <a:ext cx="8458200" cy="771524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/>
              <a:t>Подготовила учитель ИЗО</a:t>
            </a:r>
          </a:p>
          <a:p>
            <a:pPr algn="r"/>
            <a:r>
              <a:rPr lang="ru-RU" sz="2000" b="1" dirty="0" smtClean="0"/>
              <a:t> </a:t>
            </a:r>
            <a:r>
              <a:rPr lang="ru-RU" sz="2000" b="1" dirty="0" smtClean="0"/>
              <a:t>Жарова Ольга Геннадьевна</a:t>
            </a:r>
            <a:endParaRPr lang="ru-RU" sz="2000" b="1" dirty="0"/>
          </a:p>
        </p:txBody>
      </p:sp>
      <p:pic>
        <p:nvPicPr>
          <p:cNvPr id="4" name="Содержимое 4" descr="г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0"/>
            <a:ext cx="6429420" cy="3676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роде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071678"/>
            <a:ext cx="6835658" cy="46211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35716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42852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Городец — самый древний и первый русский город на Нижегородской земле .</a:t>
            </a:r>
            <a:r>
              <a:rPr lang="ru-RU" dirty="0" smtClean="0"/>
              <a:t> Как </a:t>
            </a:r>
            <a:r>
              <a:rPr lang="ru-RU" dirty="0"/>
              <a:t>поселение был основан в 1152 году Юрием Долгоруким и носил название Малый Китеж. </a:t>
            </a:r>
            <a:r>
              <a:rPr lang="ru-RU" dirty="0" smtClean="0"/>
              <a:t>Занимает </a:t>
            </a:r>
            <a:r>
              <a:rPr lang="ru-RU" dirty="0"/>
              <a:t>выгодное местоположение на Волге и </a:t>
            </a:r>
            <a:r>
              <a:rPr lang="ru-RU" dirty="0" smtClean="0"/>
              <a:t>использует имеющиеся </a:t>
            </a:r>
            <a:r>
              <a:rPr lang="ru-RU" dirty="0"/>
              <a:t>природные </a:t>
            </a:r>
            <a:r>
              <a:rPr lang="ru-RU" dirty="0" smtClean="0"/>
              <a:t>богатства. Городец </a:t>
            </a:r>
            <a:r>
              <a:rPr lang="ru-RU" dirty="0"/>
              <a:t>с давних пор стал центром развития промыслов и </a:t>
            </a:r>
            <a:r>
              <a:rPr lang="ru-RU" dirty="0" smtClean="0"/>
              <a:t>ремёсел, и стал </a:t>
            </a:r>
            <a:r>
              <a:rPr lang="ru-RU" dirty="0"/>
              <a:t>крупным торговым городом</a:t>
            </a:r>
            <a:r>
              <a:rPr lang="ru-RU" dirty="0" smtClean="0"/>
              <a:t>.</a:t>
            </a:r>
            <a:r>
              <a:rPr lang="ru-RU" dirty="0"/>
              <a:t> Отсюда и происхождение названия промысла.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Старинный ремесленный центр по соседству со знаменитой </a:t>
            </a:r>
            <a:r>
              <a:rPr lang="ru-RU" dirty="0" err="1"/>
              <a:t>Макарьевской</a:t>
            </a:r>
            <a:r>
              <a:rPr lang="ru-RU" dirty="0"/>
              <a:t> </a:t>
            </a:r>
            <a:r>
              <a:rPr lang="ru-RU" dirty="0" smtClean="0"/>
              <a:t>ярмаркой. </a:t>
            </a:r>
            <a:r>
              <a:rPr lang="ru-RU" dirty="0"/>
              <a:t>На километры растягивались ряды, в которых торговля велась на разных языках, тысячи лавок и лавчонок переполнены товарами, привезенными не только со всей России, но и из других стран. </a:t>
            </a:r>
          </a:p>
        </p:txBody>
      </p:sp>
      <p:pic>
        <p:nvPicPr>
          <p:cNvPr id="3" name="Рисунок 2" descr="мака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500174"/>
            <a:ext cx="7519723" cy="47863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Увы, но точно не известно, кто решил украшать деревянные изделия яркими росписями, но идея безымянного художника пришлась по нраву всем.</a:t>
            </a:r>
            <a:endParaRPr lang="ru-RU" dirty="0"/>
          </a:p>
        </p:txBody>
      </p:sp>
      <p:pic>
        <p:nvPicPr>
          <p:cNvPr id="6" name="Рисунок 5" descr="пету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857232"/>
            <a:ext cx="2500533" cy="2928957"/>
          </a:xfrm>
          <a:prstGeom prst="rect">
            <a:avLst/>
          </a:prstGeom>
        </p:spPr>
      </p:pic>
      <p:pic>
        <p:nvPicPr>
          <p:cNvPr id="7" name="Рисунок 6" descr="люд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857232"/>
            <a:ext cx="2928958" cy="2928958"/>
          </a:xfrm>
          <a:prstGeom prst="rect">
            <a:avLst/>
          </a:prstGeom>
        </p:spPr>
      </p:pic>
      <p:pic>
        <p:nvPicPr>
          <p:cNvPr id="10" name="Рисунок 9" descr="кон.jpg.crdownloa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3929066"/>
            <a:ext cx="3643338" cy="2749690"/>
          </a:xfrm>
          <a:prstGeom prst="rect">
            <a:avLst/>
          </a:prstGeom>
        </p:spPr>
      </p:pic>
      <p:pic>
        <p:nvPicPr>
          <p:cNvPr id="11" name="Рисунок 10" descr="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857232"/>
            <a:ext cx="2928958" cy="2928958"/>
          </a:xfrm>
          <a:prstGeom prst="rect">
            <a:avLst/>
          </a:prstGeom>
        </p:spPr>
      </p:pic>
      <p:pic>
        <p:nvPicPr>
          <p:cNvPr id="12" name="Рисунок 11" descr="ро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4" y="3929066"/>
            <a:ext cx="3714776" cy="28396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785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Городецкая роспись – как ее нам не знать!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Здесь и жаркие кони, молодецкая стать.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Здесь такие букеты, что нельзя описать,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Здесь такие сюжеты, что ни в сказке сказать.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Посмотрите на роспись – сочность красок  манит.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Городецкая роспись душу нам веселит.</a:t>
            </a:r>
          </a:p>
        </p:txBody>
      </p:sp>
      <p:pic>
        <p:nvPicPr>
          <p:cNvPr id="3" name="Рисунок 2" descr="сце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143116"/>
            <a:ext cx="7358114" cy="45178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суд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8382499" cy="61579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оз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500042"/>
            <a:ext cx="8754843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тт.jpg"/>
          <p:cNvPicPr>
            <a:picLocks noChangeAspect="1"/>
          </p:cNvPicPr>
          <p:nvPr/>
        </p:nvPicPr>
        <p:blipFill>
          <a:blip r:embed="rId2"/>
          <a:srcRect l="6780" t="14607" r="3052" b="2247"/>
          <a:stretch>
            <a:fillRect/>
          </a:stretch>
        </p:blipFill>
        <p:spPr>
          <a:xfrm>
            <a:off x="428596" y="428604"/>
            <a:ext cx="8366934" cy="57864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2071678"/>
            <a:ext cx="764383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00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Конец</a:t>
            </a:r>
            <a:endParaRPr lang="ru-RU" sz="16600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</TotalTime>
  <Words>95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Открытый урок на тему: «Городецкая роспись»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промыслы «Городецкая роспись»</dc:title>
  <dc:creator>Ученик</dc:creator>
  <cp:lastModifiedBy>Ученик</cp:lastModifiedBy>
  <cp:revision>14</cp:revision>
  <dcterms:created xsi:type="dcterms:W3CDTF">2022-11-17T07:03:47Z</dcterms:created>
  <dcterms:modified xsi:type="dcterms:W3CDTF">2022-11-17T09:22:12Z</dcterms:modified>
</cp:coreProperties>
</file>